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sldIdLst>
    <p:sldId id="268" r:id="rId2"/>
    <p:sldId id="267" r:id="rId3"/>
    <p:sldId id="258" r:id="rId4"/>
    <p:sldId id="287" r:id="rId5"/>
    <p:sldId id="289" r:id="rId6"/>
    <p:sldId id="279" r:id="rId7"/>
    <p:sldId id="262" r:id="rId8"/>
    <p:sldId id="280" r:id="rId9"/>
    <p:sldId id="275" r:id="rId10"/>
    <p:sldId id="269" r:id="rId11"/>
    <p:sldId id="281" r:id="rId12"/>
    <p:sldId id="270" r:id="rId13"/>
    <p:sldId id="282" r:id="rId14"/>
    <p:sldId id="271" r:id="rId15"/>
    <p:sldId id="283" r:id="rId16"/>
    <p:sldId id="274" r:id="rId17"/>
    <p:sldId id="284" r:id="rId18"/>
    <p:sldId id="272" r:id="rId19"/>
    <p:sldId id="290" r:id="rId20"/>
  </p:sldIdLst>
  <p:sldSz cx="12192000" cy="6858000"/>
  <p:notesSz cx="6858000" cy="9144000"/>
  <p:embeddedFontLst>
    <p:embeddedFont>
      <p:font typeface="Britannic Bold" pitchFamily="34" charset="0"/>
      <p:regular r:id="rId21"/>
    </p:embeddedFont>
    <p:embeddedFont>
      <p:font typeface="나눔스퀘어 네오 Bold" pitchFamily="2" charset="-127"/>
      <p:bold r:id="rId22"/>
    </p:embeddedFont>
    <p:embeddedFont>
      <p:font typeface="맑은 고딕" pitchFamily="50" charset="-127"/>
      <p:regular r:id="rId23"/>
      <p:bold r:id="rId24"/>
    </p:embeddedFont>
    <p:embeddedFont>
      <p:font typeface="나눔스퀘어라운드 ExtraBold" pitchFamily="50" charset="-127"/>
      <p:bold r:id="rId25"/>
    </p:embeddedFont>
    <p:embeddedFont>
      <p:font typeface="Arial Unicode MS" pitchFamily="50" charset="-127"/>
      <p:regular r:id="rId2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7C80"/>
    <a:srgbClr val="F4B8AA"/>
    <a:srgbClr val="F384AE"/>
    <a:srgbClr val="6770D7"/>
    <a:srgbClr val="E56CB9"/>
    <a:srgbClr val="5E448E"/>
    <a:srgbClr val="A9AEE9"/>
    <a:srgbClr val="CC99FF"/>
    <a:srgbClr val="FFCCFF"/>
    <a:srgbClr val="FFCC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165" autoAdjust="0"/>
    <p:restoredTop sz="94660"/>
  </p:normalViewPr>
  <p:slideViewPr>
    <p:cSldViewPr snapToGrid="0">
      <p:cViewPr>
        <p:scale>
          <a:sx n="75" d="100"/>
          <a:sy n="75" d="100"/>
        </p:scale>
        <p:origin x="-452" y="-53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BD9D9EB8-AF19-468C-A146-B3D53E3A72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48CD12D8-3D35-4CF7-98AB-1F402F6910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60CEDA76-EBA4-4B54-9B63-A964E63D63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D287DD-93F1-468A-9791-5A736AC1919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2023-01-16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E0211837-AC59-4379-9C43-B935A543CE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EB4E2D8A-B1FF-4233-9811-45B708471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1A57-646F-4C13-993A-EFDCE15818D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21255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B95DA8AC-BF8F-42DE-A65E-EAD8CD3EF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5DF00FF5-B69C-4C3B-9841-1673610D9E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63FCA70F-AC72-4826-B4F2-2AD44B75C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D287DD-93F1-468A-9791-5A736AC1919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2023-01-16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0025DBD3-0F29-4A36-B3C0-C4C53ECE9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1DA90498-9EA6-424B-BBFD-401C202F5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1A57-646F-4C13-993A-EFDCE15818D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00941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0BED4349-C096-44FC-A9D4-09A8F768E47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C2287279-4B91-44E9-8171-DDD1B26BDF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4C96A035-85C8-435E-A8AC-82A2025315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D287DD-93F1-468A-9791-5A736AC1919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2023-01-16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DA207F26-4140-497E-8549-52B5529BE5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4358B4C8-96B7-434B-99E4-2A30047D9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1A57-646F-4C13-993A-EFDCE15818D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44845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5C3AB3C3-880A-4152-A418-3C1C1B3D3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CC4DF2F2-AE54-4C1C-A25C-BC21FD879E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2061A9E3-371E-4117-9890-F573997B95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D287DD-93F1-468A-9791-5A736AC1919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2023-01-16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4B5525C9-5B10-4531-90CB-50A94C3057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3E56DB45-DFDA-4DBD-A7C4-0A4EE3B9C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1A57-646F-4C13-993A-EFDCE15818D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49883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9F6EF710-6865-4F17-8ED8-C95BCD4BEF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0F3FA2C8-938C-4408-8E30-36AAA82948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366A8858-88E3-4981-B29B-7569CC168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D287DD-93F1-468A-9791-5A736AC1919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2023-01-16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1AA16383-A181-473C-AA20-A28A7A3D24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A148A5E6-3F03-4B3D-A475-B6346B941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1A57-646F-4C13-993A-EFDCE15818D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21070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308B2A0-ECEF-4054-B894-17ABF982C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20717BDE-0DB8-4AE0-8AF1-02553430AE6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0A4DC727-F678-4738-ACBB-7E247518C3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A8E51976-4E25-405E-9962-D688248D28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D287DD-93F1-468A-9791-5A736AC1919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2023-01-16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68D01290-DAB2-4E67-8CFF-989ACFF51A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EFA6CC15-E315-41F8-A378-813E91BEA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1A57-646F-4C13-993A-EFDCE15818D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71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94493B5D-72CF-4034-A60D-0ED1F0306E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A044C4EF-D23B-4069-8245-7346FCDE58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50C6F8E1-BAE3-48B3-AD84-40A2193D1C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EB182E39-062E-4F19-A842-8D74808F5CD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xmlns="" id="{9677D9CA-3381-4F82-AA87-CEFAB88C494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xmlns="" id="{3918438C-29D4-43FC-BB49-A27E32739F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D287DD-93F1-468A-9791-5A736AC1919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2023-01-16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xmlns="" id="{58317517-DC43-4171-9544-3C5AF95391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xmlns="" id="{7A67AEEC-251F-4B28-B8CE-2021391526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1A57-646F-4C13-993A-EFDCE15818D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75701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5FB39BF8-419F-42C6-8EDE-BBB879781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AF1DCAE3-E306-49F1-81A9-57AFEC9B20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D287DD-93F1-468A-9791-5A736AC1919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2023-01-16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850289CB-4D7D-48A9-B4D4-703E166C2B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88526BD3-0E90-410F-9EA2-1F70E9C39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1A57-646F-4C13-993A-EFDCE15818D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94860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xmlns="" id="{3011BD04-66E3-466C-B84A-799D81798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D287DD-93F1-468A-9791-5A736AC1919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2023-01-16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54C253CD-F397-48BE-ADDA-C58843BBF7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23FC2400-E6B7-4BB8-BD61-90290CC537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1A57-646F-4C13-993A-EFDCE15818D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21133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DBB9FF15-0E68-4985-86FC-38DDB0D05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040AADC9-F77E-4076-89BD-CE0285A191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4F0C2CFD-DC0D-45FC-A6AD-91E83407E0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D3AA647F-DC3B-4862-A7E2-11A24D290E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D287DD-93F1-468A-9791-5A736AC1919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2023-01-16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968F03C4-2B74-4F03-BAF2-A69D3FDBC6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45E38E11-E9AD-4BDA-81D1-16B5FD0176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1A57-646F-4C13-993A-EFDCE15818D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84454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B3B4592C-F684-4673-9B7A-AD688FF101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xmlns="" id="{CDB0518C-2B0A-46C8-81FB-FEF9F1B814F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0F8362CF-4D18-46A2-831D-406F56EAC2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A4F1217D-AF3E-45E2-9960-E8C8788807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D287DD-93F1-468A-9791-5A736AC1919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2023-01-16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F479AB8F-4F8A-4F84-A0B9-62DCF47CE6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3EDA2CAA-8543-4EDD-8F2C-0E3EF786CC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1A57-646F-4C13-993A-EFDCE15818D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29545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xmlns="" id="{B91ADDFC-7D29-492A-93A3-64F23A0339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A351FCD4-A06F-4D9C-B117-5691776AB1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14B08D5F-A0D5-44B0-A77D-442644BD72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D287DD-93F1-468A-9791-5A736AC1919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2023-01-16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B76D2255-5186-403B-81CB-584B07B9B9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1A2D4B29-2724-4ECA-AE26-1F9B9A9846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A21A57-646F-4C13-993A-EFDCE15818D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4492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microsoft.com/office/2007/relationships/hdphoto" Target="../media/hdphoto3.wdp"/><Relationship Id="rId18" Type="http://schemas.openxmlformats.org/officeDocument/2006/relationships/image" Target="../media/image27.png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17" Type="http://schemas.openxmlformats.org/officeDocument/2006/relationships/image" Target="../media/image26.png"/><Relationship Id="rId2" Type="http://schemas.openxmlformats.org/officeDocument/2006/relationships/image" Target="../media/image13.png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21.jpg"/><Relationship Id="rId5" Type="http://schemas.openxmlformats.org/officeDocument/2006/relationships/image" Target="../media/image16.png"/><Relationship Id="rId15" Type="http://schemas.openxmlformats.org/officeDocument/2006/relationships/image" Target="../media/image24.png"/><Relationship Id="rId10" Type="http://schemas.openxmlformats.org/officeDocument/2006/relationships/image" Target="../media/image20.png"/><Relationship Id="rId4" Type="http://schemas.openxmlformats.org/officeDocument/2006/relationships/image" Target="../media/image15.png"/><Relationship Id="rId9" Type="http://schemas.openxmlformats.org/officeDocument/2006/relationships/image" Target="../media/image19.png"/><Relationship Id="rId1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6000">
              <a:srgbClr val="9E78EF"/>
            </a:gs>
            <a:gs pos="82000">
              <a:srgbClr val="6770D7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: 도형 7">
            <a:extLst>
              <a:ext uri="{FF2B5EF4-FFF2-40B4-BE49-F238E27FC236}">
                <a16:creationId xmlns:a16="http://schemas.microsoft.com/office/drawing/2014/main" xmlns="" id="{C57CAC0D-8097-4F95-83DC-116DE1365BA0}"/>
              </a:ext>
            </a:extLst>
          </p:cNvPr>
          <p:cNvSpPr/>
          <p:nvPr/>
        </p:nvSpPr>
        <p:spPr>
          <a:xfrm>
            <a:off x="0" y="0"/>
            <a:ext cx="5310647" cy="1587376"/>
          </a:xfrm>
          <a:custGeom>
            <a:avLst/>
            <a:gdLst>
              <a:gd name="connsiteX0" fmla="*/ 0 w 5310647"/>
              <a:gd name="connsiteY0" fmla="*/ 0 h 1587376"/>
              <a:gd name="connsiteX1" fmla="*/ 5310647 w 5310647"/>
              <a:gd name="connsiteY1" fmla="*/ 0 h 1587376"/>
              <a:gd name="connsiteX2" fmla="*/ 5136927 w 5310647"/>
              <a:gd name="connsiteY2" fmla="*/ 138703 h 1587376"/>
              <a:gd name="connsiteX3" fmla="*/ 4076701 w 5310647"/>
              <a:gd name="connsiteY3" fmla="*/ 819150 h 1587376"/>
              <a:gd name="connsiteX4" fmla="*/ 723901 w 5310647"/>
              <a:gd name="connsiteY4" fmla="*/ 1123950 h 1587376"/>
              <a:gd name="connsiteX5" fmla="*/ 120254 w 5310647"/>
              <a:gd name="connsiteY5" fmla="*/ 1482030 h 1587376"/>
              <a:gd name="connsiteX6" fmla="*/ 0 w 5310647"/>
              <a:gd name="connsiteY6" fmla="*/ 1587376 h 1587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310647" h="1587376">
                <a:moveTo>
                  <a:pt x="0" y="0"/>
                </a:moveTo>
                <a:lnTo>
                  <a:pt x="5310647" y="0"/>
                </a:lnTo>
                <a:lnTo>
                  <a:pt x="5136927" y="138703"/>
                </a:lnTo>
                <a:cubicBezTo>
                  <a:pt x="4768442" y="423887"/>
                  <a:pt x="4394201" y="668338"/>
                  <a:pt x="4076701" y="819150"/>
                </a:cubicBezTo>
                <a:cubicBezTo>
                  <a:pt x="3060701" y="1301750"/>
                  <a:pt x="1597026" y="825500"/>
                  <a:pt x="723901" y="1123950"/>
                </a:cubicBezTo>
                <a:cubicBezTo>
                  <a:pt x="505620" y="1198563"/>
                  <a:pt x="305000" y="1328738"/>
                  <a:pt x="120254" y="1482030"/>
                </a:cubicBezTo>
                <a:lnTo>
                  <a:pt x="0" y="158737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4699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자유형: 도형 14">
            <a:extLst>
              <a:ext uri="{FF2B5EF4-FFF2-40B4-BE49-F238E27FC236}">
                <a16:creationId xmlns:a16="http://schemas.microsoft.com/office/drawing/2014/main" xmlns="" id="{9C308991-8CC1-490D-A1F4-F6C8DC72D854}"/>
              </a:ext>
            </a:extLst>
          </p:cNvPr>
          <p:cNvSpPr/>
          <p:nvPr/>
        </p:nvSpPr>
        <p:spPr>
          <a:xfrm>
            <a:off x="7553340" y="3863494"/>
            <a:ext cx="4638660" cy="2994506"/>
          </a:xfrm>
          <a:custGeom>
            <a:avLst/>
            <a:gdLst>
              <a:gd name="connsiteX0" fmla="*/ 4638660 w 4638660"/>
              <a:gd name="connsiteY0" fmla="*/ 0 h 2994506"/>
              <a:gd name="connsiteX1" fmla="*/ 4638660 w 4638660"/>
              <a:gd name="connsiteY1" fmla="*/ 2994506 h 2994506"/>
              <a:gd name="connsiteX2" fmla="*/ 0 w 4638660"/>
              <a:gd name="connsiteY2" fmla="*/ 2994506 h 2994506"/>
              <a:gd name="connsiteX3" fmla="*/ 30031 w 4638660"/>
              <a:gd name="connsiteY3" fmla="*/ 2958790 h 2994506"/>
              <a:gd name="connsiteX4" fmla="*/ 534734 w 4638660"/>
              <a:gd name="connsiteY4" fmla="*/ 2449650 h 2994506"/>
              <a:gd name="connsiteX5" fmla="*/ 3694402 w 4638660"/>
              <a:gd name="connsiteY5" fmla="*/ 1287467 h 2994506"/>
              <a:gd name="connsiteX6" fmla="*/ 4625053 w 4638660"/>
              <a:gd name="connsiteY6" fmla="*/ 25676 h 2994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38660" h="2994506">
                <a:moveTo>
                  <a:pt x="4638660" y="0"/>
                </a:moveTo>
                <a:lnTo>
                  <a:pt x="4638660" y="2994506"/>
                </a:lnTo>
                <a:lnTo>
                  <a:pt x="0" y="2994506"/>
                </a:lnTo>
                <a:lnTo>
                  <a:pt x="30031" y="2958790"/>
                </a:lnTo>
                <a:cubicBezTo>
                  <a:pt x="202550" y="2760917"/>
                  <a:pt x="374145" y="2586360"/>
                  <a:pt x="534734" y="2449650"/>
                </a:cubicBezTo>
                <a:cubicBezTo>
                  <a:pt x="1391208" y="1720534"/>
                  <a:pt x="2928272" y="1801729"/>
                  <a:pt x="3694402" y="1287467"/>
                </a:cubicBezTo>
                <a:cubicBezTo>
                  <a:pt x="4125350" y="998195"/>
                  <a:pt x="4397133" y="460363"/>
                  <a:pt x="4625053" y="25676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4699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이등변 삼각형 12">
            <a:extLst>
              <a:ext uri="{FF2B5EF4-FFF2-40B4-BE49-F238E27FC236}">
                <a16:creationId xmlns:a16="http://schemas.microsoft.com/office/drawing/2014/main" xmlns="" id="{FEA009EC-7137-0E79-B520-B16E1340F970}"/>
              </a:ext>
            </a:extLst>
          </p:cNvPr>
          <p:cNvSpPr/>
          <p:nvPr/>
        </p:nvSpPr>
        <p:spPr>
          <a:xfrm>
            <a:off x="2698968" y="5060205"/>
            <a:ext cx="7350911" cy="361584"/>
          </a:xfrm>
          <a:prstGeom prst="triangle">
            <a:avLst/>
          </a:prstGeom>
          <a:solidFill>
            <a:srgbClr val="EDF1F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4" name="사다리꼴 13">
            <a:extLst>
              <a:ext uri="{FF2B5EF4-FFF2-40B4-BE49-F238E27FC236}">
                <a16:creationId xmlns:a16="http://schemas.microsoft.com/office/drawing/2014/main" xmlns="" id="{A2AB432A-B875-E6D5-B04E-04B71E2E675A}"/>
              </a:ext>
            </a:extLst>
          </p:cNvPr>
          <p:cNvSpPr/>
          <p:nvPr/>
        </p:nvSpPr>
        <p:spPr>
          <a:xfrm>
            <a:off x="1893730" y="5093046"/>
            <a:ext cx="8444124" cy="644507"/>
          </a:xfrm>
          <a:prstGeom prst="trapezoid">
            <a:avLst>
              <a:gd name="adj" fmla="val 91592"/>
            </a:avLst>
          </a:prstGeom>
          <a:solidFill>
            <a:srgbClr val="EDF1F9"/>
          </a:solidFill>
          <a:ln>
            <a:noFill/>
          </a:ln>
          <a:effectLst>
            <a:outerShdw dist="38100" dir="16200000" rotWithShape="0">
              <a:srgbClr val="1C305B">
                <a:alpha val="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AB5E7E70-4F67-9913-5965-4E9EC7F879A7}"/>
              </a:ext>
            </a:extLst>
          </p:cNvPr>
          <p:cNvSpPr/>
          <p:nvPr/>
        </p:nvSpPr>
        <p:spPr>
          <a:xfrm>
            <a:off x="1922006" y="5708430"/>
            <a:ext cx="8394643" cy="14414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xmlns="" id="{EE4DD6C2-BB2B-A0F5-309D-4E69A52414F6}"/>
              </a:ext>
            </a:extLst>
          </p:cNvPr>
          <p:cNvGrpSpPr/>
          <p:nvPr/>
        </p:nvGrpSpPr>
        <p:grpSpPr>
          <a:xfrm>
            <a:off x="1872527" y="5086846"/>
            <a:ext cx="8444122" cy="668049"/>
            <a:chOff x="3831193" y="4751222"/>
            <a:chExt cx="4506976" cy="329254"/>
          </a:xfrm>
        </p:grpSpPr>
        <p:sp>
          <p:nvSpPr>
            <p:cNvPr id="19" name="이등변 삼각형 18">
              <a:extLst>
                <a:ext uri="{FF2B5EF4-FFF2-40B4-BE49-F238E27FC236}">
                  <a16:creationId xmlns:a16="http://schemas.microsoft.com/office/drawing/2014/main" xmlns="" id="{0B81FBFC-B028-99DB-059D-5965A106A1B2}"/>
                </a:ext>
              </a:extLst>
            </p:cNvPr>
            <p:cNvSpPr/>
            <p:nvPr/>
          </p:nvSpPr>
          <p:spPr>
            <a:xfrm flipH="1">
              <a:off x="7152321" y="4751222"/>
              <a:ext cx="1185848" cy="323687"/>
            </a:xfrm>
            <a:prstGeom prst="triangle">
              <a:avLst>
                <a:gd name="adj" fmla="val 24331"/>
              </a:avLst>
            </a:prstGeom>
            <a:solidFill>
              <a:srgbClr val="DEE5F5"/>
            </a:solidFill>
            <a:ln>
              <a:noFill/>
            </a:ln>
            <a:effectLst>
              <a:outerShdw dist="25400" dir="18900000" algn="bl" rotWithShape="0">
                <a:srgbClr val="1C305B">
                  <a:alpha val="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20" name="이등변 삼각형 19">
              <a:extLst>
                <a:ext uri="{FF2B5EF4-FFF2-40B4-BE49-F238E27FC236}">
                  <a16:creationId xmlns:a16="http://schemas.microsoft.com/office/drawing/2014/main" xmlns="" id="{C2D64185-D1BA-1B36-7753-AE955C8208FE}"/>
                </a:ext>
              </a:extLst>
            </p:cNvPr>
            <p:cNvSpPr/>
            <p:nvPr/>
          </p:nvSpPr>
          <p:spPr>
            <a:xfrm>
              <a:off x="3846284" y="4751222"/>
              <a:ext cx="1185848" cy="323687"/>
            </a:xfrm>
            <a:prstGeom prst="triangle">
              <a:avLst>
                <a:gd name="adj" fmla="val 24331"/>
              </a:avLst>
            </a:prstGeom>
            <a:solidFill>
              <a:srgbClr val="DEE5F5"/>
            </a:solidFill>
            <a:ln>
              <a:noFill/>
            </a:ln>
            <a:effectLst>
              <a:outerShdw dist="25400" dir="18900000" algn="bl" rotWithShape="0">
                <a:srgbClr val="1C305B">
                  <a:alpha val="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21" name="이등변 삼각형 20">
              <a:extLst>
                <a:ext uri="{FF2B5EF4-FFF2-40B4-BE49-F238E27FC236}">
                  <a16:creationId xmlns:a16="http://schemas.microsoft.com/office/drawing/2014/main" xmlns="" id="{C9502A75-1D68-9B10-D1E6-8E154AB75F8E}"/>
                </a:ext>
              </a:extLst>
            </p:cNvPr>
            <p:cNvSpPr/>
            <p:nvPr/>
          </p:nvSpPr>
          <p:spPr>
            <a:xfrm>
              <a:off x="3831193" y="4886220"/>
              <a:ext cx="4506976" cy="194256"/>
            </a:xfrm>
            <a:prstGeom prst="triangle">
              <a:avLst>
                <a:gd name="adj" fmla="val 49782"/>
              </a:avLst>
            </a:prstGeom>
            <a:solidFill>
              <a:srgbClr val="DEE5F5"/>
            </a:solidFill>
            <a:ln>
              <a:noFill/>
            </a:ln>
            <a:effectLst>
              <a:outerShdw dist="25400" dir="18900000" algn="bl" rotWithShape="0">
                <a:srgbClr val="1C305B">
                  <a:alpha val="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2890563" y="2505660"/>
            <a:ext cx="6982107" cy="2554545"/>
          </a:xfrm>
          <a:prstGeom prst="rect">
            <a:avLst/>
          </a:prstGeom>
          <a:noFill/>
          <a:effectLst>
            <a:glow rad="101600">
              <a:srgbClr val="FFCCCC">
                <a:alpha val="60000"/>
              </a:srgbClr>
            </a:glow>
          </a:effectLst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h="25400" prst="softRound"/>
            </a:sp3d>
          </a:bodyPr>
          <a:lstStyle/>
          <a:p>
            <a:r>
              <a:rPr lang="en-US" altLang="ko-KR" sz="80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0007" dir="1500000" sy="-30000" kx="800400" algn="bl" rotWithShape="0">
                    <a:prstClr val="black">
                      <a:alpha val="20000"/>
                    </a:prstClr>
                  </a:outerShdw>
                </a:effectLst>
                <a:latin typeface="Britannic Bold" pitchFamily="34" charset="0"/>
              </a:rPr>
              <a:t>Wedding Dive   </a:t>
            </a:r>
          </a:p>
          <a:p>
            <a:endParaRPr lang="ko-KR" altLang="en-US" sz="8000" dirty="0">
              <a:effectLst>
                <a:outerShdw blurRad="60007" dir="1500000" sy="-30000" kx="800400" algn="bl" rotWithShape="0">
                  <a:prstClr val="black">
                    <a:alpha val="2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092097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6000">
              <a:srgbClr val="9E78EF"/>
            </a:gs>
            <a:gs pos="82000">
              <a:srgbClr val="6770D7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A69447DB-C5AB-4034-B41E-EA2991EF596A}"/>
              </a:ext>
            </a:extLst>
          </p:cNvPr>
          <p:cNvSpPr txBox="1"/>
          <p:nvPr/>
        </p:nvSpPr>
        <p:spPr>
          <a:xfrm>
            <a:off x="11404600" y="6184841"/>
            <a:ext cx="7874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b="1" dirty="0" smtClean="0">
                <a:solidFill>
                  <a:prstClr val="white"/>
                </a:solidFill>
              </a:rPr>
              <a:t>02</a:t>
            </a:r>
            <a:endParaRPr lang="en-US" altLang="ko-KR" b="1" dirty="0">
              <a:solidFill>
                <a:prstClr val="white"/>
              </a:solidFill>
            </a:endParaRPr>
          </a:p>
          <a:p>
            <a:pPr algn="ctr">
              <a:defRPr/>
            </a:pPr>
            <a:r>
              <a:rPr lang="en-US" altLang="ko-KR" sz="1100" dirty="0">
                <a:solidFill>
                  <a:prstClr val="white"/>
                </a:solidFill>
              </a:rPr>
              <a:t>page</a:t>
            </a:r>
            <a:endParaRPr lang="ko-KR" altLang="en-US" sz="1100" dirty="0">
              <a:solidFill>
                <a:prstClr val="white"/>
              </a:solidFill>
            </a:endParaRPr>
          </a:p>
        </p:txBody>
      </p:sp>
      <p:sp>
        <p:nvSpPr>
          <p:cNvPr id="12" name="자유형: 도형 11">
            <a:extLst>
              <a:ext uri="{FF2B5EF4-FFF2-40B4-BE49-F238E27FC236}">
                <a16:creationId xmlns:a16="http://schemas.microsoft.com/office/drawing/2014/main" xmlns="" id="{3AD6716C-7A16-49A8-B478-C8D9EFF1FC6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5737993 h 6858000"/>
              <a:gd name="connsiteX3" fmla="*/ 12098621 w 12192000"/>
              <a:gd name="connsiteY3" fmla="*/ 5816335 h 6858000"/>
              <a:gd name="connsiteX4" fmla="*/ 9772920 w 12192000"/>
              <a:gd name="connsiteY4" fmla="*/ 6831041 h 6858000"/>
              <a:gd name="connsiteX5" fmla="*/ 9581013 w 12192000"/>
              <a:gd name="connsiteY5" fmla="*/ 6858000 h 6858000"/>
              <a:gd name="connsiteX6" fmla="*/ 7068012 w 12192000"/>
              <a:gd name="connsiteY6" fmla="*/ 6858000 h 6858000"/>
              <a:gd name="connsiteX7" fmla="*/ 6674321 w 12192000"/>
              <a:gd name="connsiteY7" fmla="*/ 6825928 h 6858000"/>
              <a:gd name="connsiteX8" fmla="*/ 3486207 w 12192000"/>
              <a:gd name="connsiteY8" fmla="*/ 6855520 h 6858000"/>
              <a:gd name="connsiteX9" fmla="*/ 3477037 w 12192000"/>
              <a:gd name="connsiteY9" fmla="*/ 6858000 h 6858000"/>
              <a:gd name="connsiteX10" fmla="*/ 0 w 12192000"/>
              <a:gd name="connsiteY1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5737993"/>
                </a:lnTo>
                <a:lnTo>
                  <a:pt x="12098621" y="5816335"/>
                </a:lnTo>
                <a:cubicBezTo>
                  <a:pt x="11372796" y="6401204"/>
                  <a:pt x="10585689" y="6696905"/>
                  <a:pt x="9772920" y="6831041"/>
                </a:cubicBezTo>
                <a:lnTo>
                  <a:pt x="9581013" y="6858000"/>
                </a:lnTo>
                <a:lnTo>
                  <a:pt x="7068012" y="6858000"/>
                </a:lnTo>
                <a:lnTo>
                  <a:pt x="6674321" y="6825928"/>
                </a:lnTo>
                <a:cubicBezTo>
                  <a:pt x="5545083" y="6729124"/>
                  <a:pt x="4451511" y="6628417"/>
                  <a:pt x="3486207" y="6855520"/>
                </a:cubicBezTo>
                <a:lnTo>
                  <a:pt x="347703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3810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lvl="1" latinLnBrk="0">
              <a:lnSpc>
                <a:spcPct val="200000"/>
              </a:lnSpc>
              <a:defRPr/>
            </a:pPr>
            <a:endParaRPr lang="ko-KR" altLang="en-US" dirty="0">
              <a:solidFill>
                <a:srgbClr val="A2959E"/>
              </a:solidFill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xmlns="" id="{E952DA8D-B5C2-488B-8502-538C4E295E2C}"/>
              </a:ext>
            </a:extLst>
          </p:cNvPr>
          <p:cNvCxnSpPr>
            <a:cxnSpLocks/>
          </p:cNvCxnSpPr>
          <p:nvPr/>
        </p:nvCxnSpPr>
        <p:spPr>
          <a:xfrm>
            <a:off x="3744368" y="577075"/>
            <a:ext cx="8447632" cy="0"/>
          </a:xfrm>
          <a:prstGeom prst="line">
            <a:avLst/>
          </a:prstGeom>
          <a:ln w="12700">
            <a:solidFill>
              <a:srgbClr val="6770D7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평행 사변형 31">
            <a:extLst>
              <a:ext uri="{FF2B5EF4-FFF2-40B4-BE49-F238E27FC236}">
                <a16:creationId xmlns="" xmlns:a16="http://schemas.microsoft.com/office/drawing/2014/main" id="{6E038511-C8EB-97CF-0D69-1A74B402A262}"/>
              </a:ext>
            </a:extLst>
          </p:cNvPr>
          <p:cNvSpPr/>
          <p:nvPr/>
        </p:nvSpPr>
        <p:spPr>
          <a:xfrm>
            <a:off x="-40502" y="450841"/>
            <a:ext cx="3638032" cy="185497"/>
          </a:xfrm>
          <a:prstGeom prst="parallelogram">
            <a:avLst/>
          </a:prstGeom>
          <a:solidFill>
            <a:srgbClr val="F384AE">
              <a:alpha val="56000"/>
            </a:srgbClr>
          </a:solidFill>
          <a:ln>
            <a:noFill/>
          </a:ln>
          <a:effectLst>
            <a:reflection stA="0" endPos="650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756555" y="281979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ko-KR" altLang="en-US" sz="2800" b="1" i="1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벤치마킹</a:t>
            </a:r>
            <a:endParaRPr lang="ko-KR" altLang="en-US" sz="2800" dirty="0">
              <a:solidFill>
                <a:srgbClr val="A2959E"/>
              </a:solidFill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462" y="2467188"/>
            <a:ext cx="6569690" cy="42716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7823" y="636338"/>
            <a:ext cx="6560477" cy="36127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3" name="TextBox 32"/>
          <p:cNvSpPr txBox="1"/>
          <p:nvPr/>
        </p:nvSpPr>
        <p:spPr>
          <a:xfrm>
            <a:off x="131462" y="2053178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나눔스퀘어 네오 Bold" pitchFamily="2" charset="-127"/>
                <a:ea typeface="나눔스퀘어 네오 Bold" pitchFamily="2" charset="-127"/>
              </a:rPr>
              <a:t>행복한 동행</a:t>
            </a:r>
            <a:endParaRPr lang="ko-KR" altLang="en-US" dirty="0">
              <a:latin typeface="나눔스퀘어 네오 Bold" pitchFamily="2" charset="-127"/>
              <a:ea typeface="나눔스퀘어 네오 Bold" pitchFamily="2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0313278" y="4329138"/>
            <a:ext cx="1558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>
                <a:latin typeface="나눔스퀘어 네오 Bold" pitchFamily="2" charset="-127"/>
                <a:ea typeface="나눔스퀘어 네오 Bold" pitchFamily="2" charset="-127"/>
              </a:rPr>
              <a:t>엠플러스</a:t>
            </a:r>
            <a:r>
              <a:rPr lang="ko-KR" altLang="en-US" dirty="0" smtClean="0">
                <a:latin typeface="나눔스퀘어 네오 Bold" pitchFamily="2" charset="-127"/>
                <a:ea typeface="나눔스퀘어 네오 Bold" pitchFamily="2" charset="-127"/>
              </a:rPr>
              <a:t> </a:t>
            </a:r>
            <a:r>
              <a:rPr lang="ko-KR" altLang="en-US" dirty="0" err="1" smtClean="0">
                <a:latin typeface="나눔스퀘어 네오 Bold" pitchFamily="2" charset="-127"/>
                <a:ea typeface="나눔스퀘어 네오 Bold" pitchFamily="2" charset="-127"/>
              </a:rPr>
              <a:t>웨딩</a:t>
            </a:r>
            <a:endParaRPr lang="ko-KR" altLang="en-US" dirty="0">
              <a:latin typeface="나눔스퀘어 네오 Bold" pitchFamily="2" charset="-127"/>
              <a:ea typeface="나눔스퀘어 네오 Bol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243742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자유형: 도형 7">
            <a:extLst>
              <a:ext uri="{FF2B5EF4-FFF2-40B4-BE49-F238E27FC236}">
                <a16:creationId xmlns:a16="http://schemas.microsoft.com/office/drawing/2014/main" xmlns="" id="{C57CAC0D-8097-4F95-83DC-116DE1365BA0}"/>
              </a:ext>
            </a:extLst>
          </p:cNvPr>
          <p:cNvSpPr/>
          <p:nvPr/>
        </p:nvSpPr>
        <p:spPr>
          <a:xfrm>
            <a:off x="0" y="0"/>
            <a:ext cx="5310647" cy="1587376"/>
          </a:xfrm>
          <a:custGeom>
            <a:avLst/>
            <a:gdLst>
              <a:gd name="connsiteX0" fmla="*/ 0 w 5310647"/>
              <a:gd name="connsiteY0" fmla="*/ 0 h 1587376"/>
              <a:gd name="connsiteX1" fmla="*/ 5310647 w 5310647"/>
              <a:gd name="connsiteY1" fmla="*/ 0 h 1587376"/>
              <a:gd name="connsiteX2" fmla="*/ 5136927 w 5310647"/>
              <a:gd name="connsiteY2" fmla="*/ 138703 h 1587376"/>
              <a:gd name="connsiteX3" fmla="*/ 4076701 w 5310647"/>
              <a:gd name="connsiteY3" fmla="*/ 819150 h 1587376"/>
              <a:gd name="connsiteX4" fmla="*/ 723901 w 5310647"/>
              <a:gd name="connsiteY4" fmla="*/ 1123950 h 1587376"/>
              <a:gd name="connsiteX5" fmla="*/ 120254 w 5310647"/>
              <a:gd name="connsiteY5" fmla="*/ 1482030 h 1587376"/>
              <a:gd name="connsiteX6" fmla="*/ 0 w 5310647"/>
              <a:gd name="connsiteY6" fmla="*/ 1587376 h 1587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310647" h="1587376">
                <a:moveTo>
                  <a:pt x="0" y="0"/>
                </a:moveTo>
                <a:lnTo>
                  <a:pt x="5310647" y="0"/>
                </a:lnTo>
                <a:lnTo>
                  <a:pt x="5136927" y="138703"/>
                </a:lnTo>
                <a:cubicBezTo>
                  <a:pt x="4768442" y="423887"/>
                  <a:pt x="4394201" y="668338"/>
                  <a:pt x="4076701" y="819150"/>
                </a:cubicBezTo>
                <a:cubicBezTo>
                  <a:pt x="3060701" y="1301750"/>
                  <a:pt x="1597026" y="825500"/>
                  <a:pt x="723901" y="1123950"/>
                </a:cubicBezTo>
                <a:cubicBezTo>
                  <a:pt x="505620" y="1198563"/>
                  <a:pt x="305000" y="1328738"/>
                  <a:pt x="120254" y="1482030"/>
                </a:cubicBezTo>
                <a:lnTo>
                  <a:pt x="0" y="1587376"/>
                </a:lnTo>
                <a:close/>
              </a:path>
            </a:pathLst>
          </a:custGeom>
          <a:gradFill flip="none" rotWithShape="1">
            <a:gsLst>
              <a:gs pos="14988">
                <a:srgbClr val="9A77ED"/>
              </a:gs>
              <a:gs pos="100000">
                <a:srgbClr val="6770D7"/>
              </a:gs>
            </a:gsLst>
            <a:lin ang="13500000" scaled="1"/>
            <a:tileRect/>
          </a:gradFill>
          <a:ln>
            <a:noFill/>
          </a:ln>
          <a:effectLst>
            <a:outerShdw blurRad="4699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9F3D9E76-E8EA-4F31-8CCE-54EE49B4D99E}"/>
              </a:ext>
            </a:extLst>
          </p:cNvPr>
          <p:cNvSpPr txBox="1"/>
          <p:nvPr/>
        </p:nvSpPr>
        <p:spPr>
          <a:xfrm>
            <a:off x="2359025" y="2495550"/>
            <a:ext cx="683895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4800" b="1" i="1" kern="0" dirty="0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gradFill>
                  <a:gsLst>
                    <a:gs pos="0">
                      <a:srgbClr val="6770D7"/>
                    </a:gs>
                    <a:gs pos="100000">
                      <a:srgbClr val="9E78EF"/>
                    </a:gs>
                  </a:gsLst>
                  <a:lin ang="2700000" scaled="1"/>
                </a:gra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04. </a:t>
            </a:r>
            <a:r>
              <a:rPr lang="ko-KR" altLang="en-US" sz="4800" b="1" i="1" kern="0" dirty="0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gradFill>
                  <a:gsLst>
                    <a:gs pos="0">
                      <a:srgbClr val="6770D7"/>
                    </a:gs>
                    <a:gs pos="100000">
                      <a:srgbClr val="9E78EF"/>
                    </a:gs>
                  </a:gsLst>
                  <a:lin ang="2700000" scaled="1"/>
                </a:gra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프로젝트 소개</a:t>
            </a:r>
            <a:r>
              <a:rPr lang="en-US" altLang="ko-KR" sz="4800" b="1" i="1" kern="0" dirty="0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gradFill>
                  <a:gsLst>
                    <a:gs pos="0">
                      <a:srgbClr val="6770D7"/>
                    </a:gs>
                    <a:gs pos="100000">
                      <a:srgbClr val="9E78EF"/>
                    </a:gs>
                  </a:gsLst>
                  <a:lin ang="2700000" scaled="1"/>
                </a:gra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 </a:t>
            </a:r>
            <a:endParaRPr lang="en-US" altLang="ko-KR" sz="4800" b="1" i="1" kern="0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gradFill>
                <a:gsLst>
                  <a:gs pos="0">
                    <a:srgbClr val="6770D7"/>
                  </a:gs>
                  <a:gs pos="100000">
                    <a:srgbClr val="9E78EF"/>
                  </a:gs>
                </a:gsLst>
                <a:lin ang="2700000" scaled="1"/>
              </a:gra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  <p:sp>
        <p:nvSpPr>
          <p:cNvPr id="38" name="자유형: 도형 14">
            <a:extLst>
              <a:ext uri="{FF2B5EF4-FFF2-40B4-BE49-F238E27FC236}">
                <a16:creationId xmlns:a16="http://schemas.microsoft.com/office/drawing/2014/main" xmlns="" id="{9C308991-8CC1-490D-A1F4-F6C8DC72D854}"/>
              </a:ext>
            </a:extLst>
          </p:cNvPr>
          <p:cNvSpPr/>
          <p:nvPr/>
        </p:nvSpPr>
        <p:spPr>
          <a:xfrm>
            <a:off x="7553340" y="3863494"/>
            <a:ext cx="4638660" cy="2994506"/>
          </a:xfrm>
          <a:custGeom>
            <a:avLst/>
            <a:gdLst>
              <a:gd name="connsiteX0" fmla="*/ 4638660 w 4638660"/>
              <a:gd name="connsiteY0" fmla="*/ 0 h 2994506"/>
              <a:gd name="connsiteX1" fmla="*/ 4638660 w 4638660"/>
              <a:gd name="connsiteY1" fmla="*/ 2994506 h 2994506"/>
              <a:gd name="connsiteX2" fmla="*/ 0 w 4638660"/>
              <a:gd name="connsiteY2" fmla="*/ 2994506 h 2994506"/>
              <a:gd name="connsiteX3" fmla="*/ 30031 w 4638660"/>
              <a:gd name="connsiteY3" fmla="*/ 2958790 h 2994506"/>
              <a:gd name="connsiteX4" fmla="*/ 534734 w 4638660"/>
              <a:gd name="connsiteY4" fmla="*/ 2449650 h 2994506"/>
              <a:gd name="connsiteX5" fmla="*/ 3694402 w 4638660"/>
              <a:gd name="connsiteY5" fmla="*/ 1287467 h 2994506"/>
              <a:gd name="connsiteX6" fmla="*/ 4625053 w 4638660"/>
              <a:gd name="connsiteY6" fmla="*/ 25676 h 2994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38660" h="2994506">
                <a:moveTo>
                  <a:pt x="4638660" y="0"/>
                </a:moveTo>
                <a:lnTo>
                  <a:pt x="4638660" y="2994506"/>
                </a:lnTo>
                <a:lnTo>
                  <a:pt x="0" y="2994506"/>
                </a:lnTo>
                <a:lnTo>
                  <a:pt x="30031" y="2958790"/>
                </a:lnTo>
                <a:cubicBezTo>
                  <a:pt x="202550" y="2760917"/>
                  <a:pt x="374145" y="2586360"/>
                  <a:pt x="534734" y="2449650"/>
                </a:cubicBezTo>
                <a:cubicBezTo>
                  <a:pt x="1391208" y="1720534"/>
                  <a:pt x="2928272" y="1801729"/>
                  <a:pt x="3694402" y="1287467"/>
                </a:cubicBezTo>
                <a:cubicBezTo>
                  <a:pt x="4125350" y="998195"/>
                  <a:pt x="4397133" y="460363"/>
                  <a:pt x="4625053" y="25676"/>
                </a:cubicBezTo>
                <a:close/>
              </a:path>
            </a:pathLst>
          </a:custGeom>
          <a:gradFill flip="none" rotWithShape="1">
            <a:gsLst>
              <a:gs pos="31000">
                <a:srgbClr val="9E78EF"/>
              </a:gs>
              <a:gs pos="100000">
                <a:srgbClr val="6770D7"/>
              </a:gs>
            </a:gsLst>
            <a:lin ang="2700000" scaled="1"/>
            <a:tileRect/>
          </a:gradFill>
          <a:ln>
            <a:noFill/>
          </a:ln>
          <a:effectLst>
            <a:outerShdw blurRad="4699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19092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6000">
              <a:srgbClr val="9E78EF"/>
            </a:gs>
            <a:gs pos="82000">
              <a:srgbClr val="6770D7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A69447DB-C5AB-4034-B41E-EA2991EF596A}"/>
              </a:ext>
            </a:extLst>
          </p:cNvPr>
          <p:cNvSpPr txBox="1"/>
          <p:nvPr/>
        </p:nvSpPr>
        <p:spPr>
          <a:xfrm>
            <a:off x="11404600" y="6184841"/>
            <a:ext cx="7874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b="1" dirty="0" smtClean="0">
                <a:solidFill>
                  <a:prstClr val="white"/>
                </a:solidFill>
              </a:rPr>
              <a:t>03</a:t>
            </a:r>
            <a:endParaRPr lang="en-US" altLang="ko-KR" b="1" dirty="0">
              <a:solidFill>
                <a:prstClr val="white"/>
              </a:solidFill>
            </a:endParaRPr>
          </a:p>
          <a:p>
            <a:pPr algn="ctr">
              <a:defRPr/>
            </a:pPr>
            <a:r>
              <a:rPr lang="en-US" altLang="ko-KR" sz="1100" dirty="0">
                <a:solidFill>
                  <a:prstClr val="white"/>
                </a:solidFill>
              </a:rPr>
              <a:t>page</a:t>
            </a:r>
            <a:endParaRPr lang="ko-KR" altLang="en-US" sz="1100" dirty="0">
              <a:solidFill>
                <a:prstClr val="white"/>
              </a:solidFill>
            </a:endParaRPr>
          </a:p>
        </p:txBody>
      </p:sp>
      <p:sp>
        <p:nvSpPr>
          <p:cNvPr id="12" name="자유형: 도형 11">
            <a:extLst>
              <a:ext uri="{FF2B5EF4-FFF2-40B4-BE49-F238E27FC236}">
                <a16:creationId xmlns:a16="http://schemas.microsoft.com/office/drawing/2014/main" xmlns="" id="{3AD6716C-7A16-49A8-B478-C8D9EFF1FC6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5737993 h 6858000"/>
              <a:gd name="connsiteX3" fmla="*/ 12098621 w 12192000"/>
              <a:gd name="connsiteY3" fmla="*/ 5816335 h 6858000"/>
              <a:gd name="connsiteX4" fmla="*/ 9772920 w 12192000"/>
              <a:gd name="connsiteY4" fmla="*/ 6831041 h 6858000"/>
              <a:gd name="connsiteX5" fmla="*/ 9581013 w 12192000"/>
              <a:gd name="connsiteY5" fmla="*/ 6858000 h 6858000"/>
              <a:gd name="connsiteX6" fmla="*/ 7068012 w 12192000"/>
              <a:gd name="connsiteY6" fmla="*/ 6858000 h 6858000"/>
              <a:gd name="connsiteX7" fmla="*/ 6674321 w 12192000"/>
              <a:gd name="connsiteY7" fmla="*/ 6825928 h 6858000"/>
              <a:gd name="connsiteX8" fmla="*/ 3486207 w 12192000"/>
              <a:gd name="connsiteY8" fmla="*/ 6855520 h 6858000"/>
              <a:gd name="connsiteX9" fmla="*/ 3477037 w 12192000"/>
              <a:gd name="connsiteY9" fmla="*/ 6858000 h 6858000"/>
              <a:gd name="connsiteX10" fmla="*/ 0 w 12192000"/>
              <a:gd name="connsiteY1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5737993"/>
                </a:lnTo>
                <a:lnTo>
                  <a:pt x="12098621" y="5816335"/>
                </a:lnTo>
                <a:cubicBezTo>
                  <a:pt x="11372796" y="6401204"/>
                  <a:pt x="10585689" y="6696905"/>
                  <a:pt x="9772920" y="6831041"/>
                </a:cubicBezTo>
                <a:lnTo>
                  <a:pt x="9581013" y="6858000"/>
                </a:lnTo>
                <a:lnTo>
                  <a:pt x="7068012" y="6858000"/>
                </a:lnTo>
                <a:lnTo>
                  <a:pt x="6674321" y="6825928"/>
                </a:lnTo>
                <a:cubicBezTo>
                  <a:pt x="5545083" y="6729124"/>
                  <a:pt x="4451511" y="6628417"/>
                  <a:pt x="3486207" y="6855520"/>
                </a:cubicBezTo>
                <a:lnTo>
                  <a:pt x="347703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3810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lvl="1" latinLnBrk="0">
              <a:lnSpc>
                <a:spcPct val="200000"/>
              </a:lnSpc>
              <a:defRPr/>
            </a:pPr>
            <a:endParaRPr lang="ko-KR" altLang="en-US" dirty="0">
              <a:solidFill>
                <a:srgbClr val="A2959E"/>
              </a:solidFill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xmlns="" id="{E952DA8D-B5C2-488B-8502-538C4E295E2C}"/>
              </a:ext>
            </a:extLst>
          </p:cNvPr>
          <p:cNvCxnSpPr>
            <a:cxnSpLocks/>
          </p:cNvCxnSpPr>
          <p:nvPr/>
        </p:nvCxnSpPr>
        <p:spPr>
          <a:xfrm>
            <a:off x="3744368" y="577075"/>
            <a:ext cx="8447632" cy="0"/>
          </a:xfrm>
          <a:prstGeom prst="line">
            <a:avLst/>
          </a:prstGeom>
          <a:ln w="12700">
            <a:solidFill>
              <a:srgbClr val="6770D7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평행 사변형 31">
            <a:extLst>
              <a:ext uri="{FF2B5EF4-FFF2-40B4-BE49-F238E27FC236}">
                <a16:creationId xmlns="" xmlns:a16="http://schemas.microsoft.com/office/drawing/2014/main" id="{6E038511-C8EB-97CF-0D69-1A74B402A262}"/>
              </a:ext>
            </a:extLst>
          </p:cNvPr>
          <p:cNvSpPr/>
          <p:nvPr/>
        </p:nvSpPr>
        <p:spPr>
          <a:xfrm>
            <a:off x="-40502" y="450841"/>
            <a:ext cx="3638032" cy="185497"/>
          </a:xfrm>
          <a:prstGeom prst="parallelogram">
            <a:avLst/>
          </a:prstGeom>
          <a:solidFill>
            <a:srgbClr val="F384AE">
              <a:alpha val="56000"/>
            </a:srgbClr>
          </a:solidFill>
          <a:ln>
            <a:noFill/>
          </a:ln>
          <a:effectLst>
            <a:reflection stA="0" endPos="650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756555" y="281979"/>
            <a:ext cx="24657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ko-KR" altLang="en-US" sz="2800" b="1" i="1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프로젝트 소개</a:t>
            </a:r>
            <a:endParaRPr lang="ko-KR" altLang="en-US" sz="2800" dirty="0">
              <a:solidFill>
                <a:srgbClr val="A2959E"/>
              </a:solidFill>
            </a:endParaRPr>
          </a:p>
        </p:txBody>
      </p:sp>
      <p:grpSp>
        <p:nvGrpSpPr>
          <p:cNvPr id="62" name="그룹 61"/>
          <p:cNvGrpSpPr/>
          <p:nvPr/>
        </p:nvGrpSpPr>
        <p:grpSpPr>
          <a:xfrm>
            <a:off x="4391894" y="2755708"/>
            <a:ext cx="3269537" cy="3170631"/>
            <a:chOff x="4102813" y="1521504"/>
            <a:chExt cx="4616387" cy="4476738"/>
          </a:xfrm>
        </p:grpSpPr>
        <p:sp>
          <p:nvSpPr>
            <p:cNvPr id="63" name="자유형: 도형 11">
              <a:extLst>
                <a:ext uri="{FF2B5EF4-FFF2-40B4-BE49-F238E27FC236}">
                  <a16:creationId xmlns="" xmlns:a16="http://schemas.microsoft.com/office/drawing/2014/main" id="{F7A335FC-4CF0-FD57-93C8-17F79ACB4481}"/>
                </a:ext>
              </a:extLst>
            </p:cNvPr>
            <p:cNvSpPr/>
            <p:nvPr/>
          </p:nvSpPr>
          <p:spPr>
            <a:xfrm>
              <a:off x="4886325" y="1521504"/>
              <a:ext cx="2962276" cy="2801083"/>
            </a:xfrm>
            <a:custGeom>
              <a:avLst/>
              <a:gdLst>
                <a:gd name="connsiteX0" fmla="*/ 1481138 w 2962276"/>
                <a:gd name="connsiteY0" fmla="*/ 0 h 2801083"/>
                <a:gd name="connsiteX1" fmla="*/ 2962276 w 2962276"/>
                <a:gd name="connsiteY1" fmla="*/ 1481138 h 2801083"/>
                <a:gd name="connsiteX2" fmla="*/ 2187136 w 2962276"/>
                <a:gd name="connsiteY2" fmla="*/ 2783511 h 2801083"/>
                <a:gd name="connsiteX3" fmla="*/ 2150659 w 2962276"/>
                <a:gd name="connsiteY3" fmla="*/ 2801083 h 2801083"/>
                <a:gd name="connsiteX4" fmla="*/ 2129704 w 2962276"/>
                <a:gd name="connsiteY4" fmla="*/ 2663774 h 2801083"/>
                <a:gd name="connsiteX5" fmla="*/ 678657 w 2962276"/>
                <a:gd name="connsiteY5" fmla="*/ 1481137 h 2801083"/>
                <a:gd name="connsiteX6" fmla="*/ 102131 w 2962276"/>
                <a:gd name="connsiteY6" fmla="*/ 1597532 h 2801083"/>
                <a:gd name="connsiteX7" fmla="*/ 9136 w 2962276"/>
                <a:gd name="connsiteY7" fmla="*/ 1642331 h 2801083"/>
                <a:gd name="connsiteX8" fmla="*/ 7647 w 2962276"/>
                <a:gd name="connsiteY8" fmla="*/ 1632576 h 2801083"/>
                <a:gd name="connsiteX9" fmla="*/ 0 w 2962276"/>
                <a:gd name="connsiteY9" fmla="*/ 1481138 h 2801083"/>
                <a:gd name="connsiteX10" fmla="*/ 1481138 w 2962276"/>
                <a:gd name="connsiteY10" fmla="*/ 0 h 2801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62276" h="2801083">
                  <a:moveTo>
                    <a:pt x="1481138" y="0"/>
                  </a:moveTo>
                  <a:cubicBezTo>
                    <a:pt x="2299148" y="0"/>
                    <a:pt x="2962276" y="663128"/>
                    <a:pt x="2962276" y="1481138"/>
                  </a:cubicBezTo>
                  <a:cubicBezTo>
                    <a:pt x="2962276" y="2043520"/>
                    <a:pt x="2648844" y="2532696"/>
                    <a:pt x="2187136" y="2783511"/>
                  </a:cubicBezTo>
                  <a:lnTo>
                    <a:pt x="2150659" y="2801083"/>
                  </a:lnTo>
                  <a:lnTo>
                    <a:pt x="2129704" y="2663774"/>
                  </a:lnTo>
                  <a:cubicBezTo>
                    <a:pt x="1991593" y="1988845"/>
                    <a:pt x="1394416" y="1481137"/>
                    <a:pt x="678657" y="1481137"/>
                  </a:cubicBezTo>
                  <a:cubicBezTo>
                    <a:pt x="474155" y="1481137"/>
                    <a:pt x="279332" y="1522583"/>
                    <a:pt x="102131" y="1597532"/>
                  </a:cubicBezTo>
                  <a:lnTo>
                    <a:pt x="9136" y="1642331"/>
                  </a:lnTo>
                  <a:lnTo>
                    <a:pt x="7647" y="1632576"/>
                  </a:lnTo>
                  <a:cubicBezTo>
                    <a:pt x="2591" y="1582784"/>
                    <a:pt x="0" y="1532264"/>
                    <a:pt x="0" y="1481138"/>
                  </a:cubicBezTo>
                  <a:cubicBezTo>
                    <a:pt x="0" y="663128"/>
                    <a:pt x="663128" y="0"/>
                    <a:pt x="1481138" y="0"/>
                  </a:cubicBezTo>
                  <a:close/>
                </a:path>
              </a:pathLst>
            </a:custGeom>
            <a:solidFill>
              <a:srgbClr val="F384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4" name="자유형: 도형 12">
              <a:extLst>
                <a:ext uri="{FF2B5EF4-FFF2-40B4-BE49-F238E27FC236}">
                  <a16:creationId xmlns="" xmlns:a16="http://schemas.microsoft.com/office/drawing/2014/main" id="{4AA32541-D268-DFB9-7B78-A5561578B412}"/>
                </a:ext>
              </a:extLst>
            </p:cNvPr>
            <p:cNvSpPr/>
            <p:nvPr/>
          </p:nvSpPr>
          <p:spPr>
            <a:xfrm rot="14400000">
              <a:off x="4022217" y="3116562"/>
              <a:ext cx="2962276" cy="2801083"/>
            </a:xfrm>
            <a:custGeom>
              <a:avLst/>
              <a:gdLst>
                <a:gd name="connsiteX0" fmla="*/ 1481138 w 2962276"/>
                <a:gd name="connsiteY0" fmla="*/ 0 h 2801083"/>
                <a:gd name="connsiteX1" fmla="*/ 2962276 w 2962276"/>
                <a:gd name="connsiteY1" fmla="*/ 1481138 h 2801083"/>
                <a:gd name="connsiteX2" fmla="*/ 2187136 w 2962276"/>
                <a:gd name="connsiteY2" fmla="*/ 2783511 h 2801083"/>
                <a:gd name="connsiteX3" fmla="*/ 2150659 w 2962276"/>
                <a:gd name="connsiteY3" fmla="*/ 2801083 h 2801083"/>
                <a:gd name="connsiteX4" fmla="*/ 2129704 w 2962276"/>
                <a:gd name="connsiteY4" fmla="*/ 2663774 h 2801083"/>
                <a:gd name="connsiteX5" fmla="*/ 678657 w 2962276"/>
                <a:gd name="connsiteY5" fmla="*/ 1481137 h 2801083"/>
                <a:gd name="connsiteX6" fmla="*/ 102131 w 2962276"/>
                <a:gd name="connsiteY6" fmla="*/ 1597532 h 2801083"/>
                <a:gd name="connsiteX7" fmla="*/ 9136 w 2962276"/>
                <a:gd name="connsiteY7" fmla="*/ 1642331 h 2801083"/>
                <a:gd name="connsiteX8" fmla="*/ 7647 w 2962276"/>
                <a:gd name="connsiteY8" fmla="*/ 1632576 h 2801083"/>
                <a:gd name="connsiteX9" fmla="*/ 0 w 2962276"/>
                <a:gd name="connsiteY9" fmla="*/ 1481138 h 2801083"/>
                <a:gd name="connsiteX10" fmla="*/ 1481138 w 2962276"/>
                <a:gd name="connsiteY10" fmla="*/ 0 h 2801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62276" h="2801083">
                  <a:moveTo>
                    <a:pt x="1481138" y="0"/>
                  </a:moveTo>
                  <a:cubicBezTo>
                    <a:pt x="2299148" y="0"/>
                    <a:pt x="2962276" y="663128"/>
                    <a:pt x="2962276" y="1481138"/>
                  </a:cubicBezTo>
                  <a:cubicBezTo>
                    <a:pt x="2962276" y="2043520"/>
                    <a:pt x="2648844" y="2532696"/>
                    <a:pt x="2187136" y="2783511"/>
                  </a:cubicBezTo>
                  <a:lnTo>
                    <a:pt x="2150659" y="2801083"/>
                  </a:lnTo>
                  <a:lnTo>
                    <a:pt x="2129704" y="2663774"/>
                  </a:lnTo>
                  <a:cubicBezTo>
                    <a:pt x="1991593" y="1988845"/>
                    <a:pt x="1394416" y="1481137"/>
                    <a:pt x="678657" y="1481137"/>
                  </a:cubicBezTo>
                  <a:cubicBezTo>
                    <a:pt x="474155" y="1481137"/>
                    <a:pt x="279332" y="1522583"/>
                    <a:pt x="102131" y="1597532"/>
                  </a:cubicBezTo>
                  <a:lnTo>
                    <a:pt x="9136" y="1642331"/>
                  </a:lnTo>
                  <a:lnTo>
                    <a:pt x="7647" y="1632576"/>
                  </a:lnTo>
                  <a:cubicBezTo>
                    <a:pt x="2591" y="1582784"/>
                    <a:pt x="0" y="1532264"/>
                    <a:pt x="0" y="1481138"/>
                  </a:cubicBezTo>
                  <a:cubicBezTo>
                    <a:pt x="0" y="663128"/>
                    <a:pt x="663128" y="0"/>
                    <a:pt x="1481138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5" name="자유형: 도형 13">
              <a:extLst>
                <a:ext uri="{FF2B5EF4-FFF2-40B4-BE49-F238E27FC236}">
                  <a16:creationId xmlns="" xmlns:a16="http://schemas.microsoft.com/office/drawing/2014/main" id="{FBB90AEA-2DA1-130F-B112-B75ABC1E746F}"/>
                </a:ext>
              </a:extLst>
            </p:cNvPr>
            <p:cNvSpPr/>
            <p:nvPr/>
          </p:nvSpPr>
          <p:spPr>
            <a:xfrm rot="7200000">
              <a:off x="5837521" y="3073019"/>
              <a:ext cx="2962276" cy="2801083"/>
            </a:xfrm>
            <a:custGeom>
              <a:avLst/>
              <a:gdLst>
                <a:gd name="connsiteX0" fmla="*/ 1481138 w 2962276"/>
                <a:gd name="connsiteY0" fmla="*/ 0 h 2801083"/>
                <a:gd name="connsiteX1" fmla="*/ 2962276 w 2962276"/>
                <a:gd name="connsiteY1" fmla="*/ 1481138 h 2801083"/>
                <a:gd name="connsiteX2" fmla="*/ 2187136 w 2962276"/>
                <a:gd name="connsiteY2" fmla="*/ 2783511 h 2801083"/>
                <a:gd name="connsiteX3" fmla="*/ 2150659 w 2962276"/>
                <a:gd name="connsiteY3" fmla="*/ 2801083 h 2801083"/>
                <a:gd name="connsiteX4" fmla="*/ 2129704 w 2962276"/>
                <a:gd name="connsiteY4" fmla="*/ 2663774 h 2801083"/>
                <a:gd name="connsiteX5" fmla="*/ 678657 w 2962276"/>
                <a:gd name="connsiteY5" fmla="*/ 1481137 h 2801083"/>
                <a:gd name="connsiteX6" fmla="*/ 102131 w 2962276"/>
                <a:gd name="connsiteY6" fmla="*/ 1597532 h 2801083"/>
                <a:gd name="connsiteX7" fmla="*/ 9136 w 2962276"/>
                <a:gd name="connsiteY7" fmla="*/ 1642331 h 2801083"/>
                <a:gd name="connsiteX8" fmla="*/ 7647 w 2962276"/>
                <a:gd name="connsiteY8" fmla="*/ 1632576 h 2801083"/>
                <a:gd name="connsiteX9" fmla="*/ 0 w 2962276"/>
                <a:gd name="connsiteY9" fmla="*/ 1481138 h 2801083"/>
                <a:gd name="connsiteX10" fmla="*/ 1481138 w 2962276"/>
                <a:gd name="connsiteY10" fmla="*/ 0 h 2801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62276" h="2801083">
                  <a:moveTo>
                    <a:pt x="1481138" y="0"/>
                  </a:moveTo>
                  <a:cubicBezTo>
                    <a:pt x="2299148" y="0"/>
                    <a:pt x="2962276" y="663128"/>
                    <a:pt x="2962276" y="1481138"/>
                  </a:cubicBezTo>
                  <a:cubicBezTo>
                    <a:pt x="2962276" y="2043520"/>
                    <a:pt x="2648844" y="2532696"/>
                    <a:pt x="2187136" y="2783511"/>
                  </a:cubicBezTo>
                  <a:lnTo>
                    <a:pt x="2150659" y="2801083"/>
                  </a:lnTo>
                  <a:lnTo>
                    <a:pt x="2129704" y="2663774"/>
                  </a:lnTo>
                  <a:cubicBezTo>
                    <a:pt x="1991593" y="1988845"/>
                    <a:pt x="1394416" y="1481137"/>
                    <a:pt x="678657" y="1481137"/>
                  </a:cubicBezTo>
                  <a:cubicBezTo>
                    <a:pt x="474155" y="1481137"/>
                    <a:pt x="279332" y="1522583"/>
                    <a:pt x="102131" y="1597532"/>
                  </a:cubicBezTo>
                  <a:lnTo>
                    <a:pt x="9136" y="1642331"/>
                  </a:lnTo>
                  <a:lnTo>
                    <a:pt x="7647" y="1632576"/>
                  </a:lnTo>
                  <a:cubicBezTo>
                    <a:pt x="2591" y="1582784"/>
                    <a:pt x="0" y="1532264"/>
                    <a:pt x="0" y="1481138"/>
                  </a:cubicBezTo>
                  <a:cubicBezTo>
                    <a:pt x="0" y="663128"/>
                    <a:pt x="663128" y="0"/>
                    <a:pt x="1481138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6" name="자유형: 도형 18">
              <a:extLst>
                <a:ext uri="{FF2B5EF4-FFF2-40B4-BE49-F238E27FC236}">
                  <a16:creationId xmlns="" xmlns:a16="http://schemas.microsoft.com/office/drawing/2014/main" id="{EED7FD73-F1A3-D769-89B7-1ED44D5E6BB5}"/>
                </a:ext>
              </a:extLst>
            </p:cNvPr>
            <p:cNvSpPr/>
            <p:nvPr/>
          </p:nvSpPr>
          <p:spPr>
            <a:xfrm>
              <a:off x="4893218" y="2730185"/>
              <a:ext cx="1507138" cy="514572"/>
            </a:xfrm>
            <a:custGeom>
              <a:avLst/>
              <a:gdLst>
                <a:gd name="connsiteX0" fmla="*/ 239430 w 1507138"/>
                <a:gd name="connsiteY0" fmla="*/ 0 h 514572"/>
                <a:gd name="connsiteX1" fmla="*/ 1398974 w 1507138"/>
                <a:gd name="connsiteY1" fmla="*/ 416266 h 514572"/>
                <a:gd name="connsiteX2" fmla="*/ 1507138 w 1507138"/>
                <a:gd name="connsiteY2" fmla="*/ 514572 h 514572"/>
                <a:gd name="connsiteX3" fmla="*/ 1415904 w 1507138"/>
                <a:gd name="connsiteY3" fmla="*/ 456859 h 514572"/>
                <a:gd name="connsiteX4" fmla="*/ 678657 w 1507138"/>
                <a:gd name="connsiteY4" fmla="*/ 260625 h 514572"/>
                <a:gd name="connsiteX5" fmla="*/ 102131 w 1507138"/>
                <a:gd name="connsiteY5" fmla="*/ 377020 h 514572"/>
                <a:gd name="connsiteX6" fmla="*/ 9136 w 1507138"/>
                <a:gd name="connsiteY6" fmla="*/ 421819 h 514572"/>
                <a:gd name="connsiteX7" fmla="*/ 7647 w 1507138"/>
                <a:gd name="connsiteY7" fmla="*/ 412064 h 514572"/>
                <a:gd name="connsiteX8" fmla="*/ 0 w 1507138"/>
                <a:gd name="connsiteY8" fmla="*/ 260626 h 514572"/>
                <a:gd name="connsiteX9" fmla="*/ 7647 w 1507138"/>
                <a:gd name="connsiteY9" fmla="*/ 109189 h 514572"/>
                <a:gd name="connsiteX10" fmla="*/ 22155 w 1507138"/>
                <a:gd name="connsiteY10" fmla="*/ 14127 h 514572"/>
                <a:gd name="connsiteX11" fmla="*/ 53048 w 1507138"/>
                <a:gd name="connsiteY11" fmla="*/ 9412 h 514572"/>
                <a:gd name="connsiteX12" fmla="*/ 239430 w 1507138"/>
                <a:gd name="connsiteY12" fmla="*/ 0 h 514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07138" h="514572">
                  <a:moveTo>
                    <a:pt x="239430" y="0"/>
                  </a:moveTo>
                  <a:cubicBezTo>
                    <a:pt x="679891" y="0"/>
                    <a:pt x="1083867" y="156216"/>
                    <a:pt x="1398974" y="416266"/>
                  </a:cubicBezTo>
                  <a:lnTo>
                    <a:pt x="1507138" y="514572"/>
                  </a:lnTo>
                  <a:lnTo>
                    <a:pt x="1415904" y="456859"/>
                  </a:lnTo>
                  <a:cubicBezTo>
                    <a:pt x="1198801" y="332022"/>
                    <a:pt x="947067" y="260625"/>
                    <a:pt x="678657" y="260625"/>
                  </a:cubicBezTo>
                  <a:cubicBezTo>
                    <a:pt x="474155" y="260625"/>
                    <a:pt x="279332" y="302071"/>
                    <a:pt x="102131" y="377020"/>
                  </a:cubicBezTo>
                  <a:lnTo>
                    <a:pt x="9136" y="421819"/>
                  </a:lnTo>
                  <a:lnTo>
                    <a:pt x="7647" y="412064"/>
                  </a:lnTo>
                  <a:cubicBezTo>
                    <a:pt x="2591" y="362272"/>
                    <a:pt x="0" y="311752"/>
                    <a:pt x="0" y="260626"/>
                  </a:cubicBezTo>
                  <a:cubicBezTo>
                    <a:pt x="0" y="209501"/>
                    <a:pt x="2591" y="158980"/>
                    <a:pt x="7647" y="109189"/>
                  </a:cubicBezTo>
                  <a:lnTo>
                    <a:pt x="22155" y="14127"/>
                  </a:lnTo>
                  <a:lnTo>
                    <a:pt x="53048" y="9412"/>
                  </a:lnTo>
                  <a:cubicBezTo>
                    <a:pt x="114329" y="3188"/>
                    <a:pt x="176507" y="0"/>
                    <a:pt x="239430" y="0"/>
                  </a:cubicBezTo>
                  <a:close/>
                </a:path>
              </a:pathLst>
            </a:custGeom>
            <a:solidFill>
              <a:schemeClr val="tx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7" name="자유형: 도형 19">
              <a:extLst>
                <a:ext uri="{FF2B5EF4-FFF2-40B4-BE49-F238E27FC236}">
                  <a16:creationId xmlns="" xmlns:a16="http://schemas.microsoft.com/office/drawing/2014/main" id="{3D476151-E061-A2C1-29C1-FD16F0015B0D}"/>
                </a:ext>
              </a:extLst>
            </p:cNvPr>
            <p:cNvSpPr/>
            <p:nvPr/>
          </p:nvSpPr>
          <p:spPr>
            <a:xfrm rot="14400000">
              <a:off x="5172618" y="4852904"/>
              <a:ext cx="1507138" cy="514572"/>
            </a:xfrm>
            <a:custGeom>
              <a:avLst/>
              <a:gdLst>
                <a:gd name="connsiteX0" fmla="*/ 239430 w 1507138"/>
                <a:gd name="connsiteY0" fmla="*/ 0 h 514572"/>
                <a:gd name="connsiteX1" fmla="*/ 1398974 w 1507138"/>
                <a:gd name="connsiteY1" fmla="*/ 416266 h 514572"/>
                <a:gd name="connsiteX2" fmla="*/ 1507138 w 1507138"/>
                <a:gd name="connsiteY2" fmla="*/ 514572 h 514572"/>
                <a:gd name="connsiteX3" fmla="*/ 1415904 w 1507138"/>
                <a:gd name="connsiteY3" fmla="*/ 456859 h 514572"/>
                <a:gd name="connsiteX4" fmla="*/ 678657 w 1507138"/>
                <a:gd name="connsiteY4" fmla="*/ 260625 h 514572"/>
                <a:gd name="connsiteX5" fmla="*/ 102131 w 1507138"/>
                <a:gd name="connsiteY5" fmla="*/ 377020 h 514572"/>
                <a:gd name="connsiteX6" fmla="*/ 9136 w 1507138"/>
                <a:gd name="connsiteY6" fmla="*/ 421819 h 514572"/>
                <a:gd name="connsiteX7" fmla="*/ 7647 w 1507138"/>
                <a:gd name="connsiteY7" fmla="*/ 412064 h 514572"/>
                <a:gd name="connsiteX8" fmla="*/ 0 w 1507138"/>
                <a:gd name="connsiteY8" fmla="*/ 260626 h 514572"/>
                <a:gd name="connsiteX9" fmla="*/ 7647 w 1507138"/>
                <a:gd name="connsiteY9" fmla="*/ 109189 h 514572"/>
                <a:gd name="connsiteX10" fmla="*/ 22155 w 1507138"/>
                <a:gd name="connsiteY10" fmla="*/ 14127 h 514572"/>
                <a:gd name="connsiteX11" fmla="*/ 53048 w 1507138"/>
                <a:gd name="connsiteY11" fmla="*/ 9412 h 514572"/>
                <a:gd name="connsiteX12" fmla="*/ 239430 w 1507138"/>
                <a:gd name="connsiteY12" fmla="*/ 0 h 514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07138" h="514572">
                  <a:moveTo>
                    <a:pt x="239430" y="0"/>
                  </a:moveTo>
                  <a:cubicBezTo>
                    <a:pt x="679891" y="0"/>
                    <a:pt x="1083867" y="156216"/>
                    <a:pt x="1398974" y="416266"/>
                  </a:cubicBezTo>
                  <a:lnTo>
                    <a:pt x="1507138" y="514572"/>
                  </a:lnTo>
                  <a:lnTo>
                    <a:pt x="1415904" y="456859"/>
                  </a:lnTo>
                  <a:cubicBezTo>
                    <a:pt x="1198801" y="332022"/>
                    <a:pt x="947067" y="260625"/>
                    <a:pt x="678657" y="260625"/>
                  </a:cubicBezTo>
                  <a:cubicBezTo>
                    <a:pt x="474155" y="260625"/>
                    <a:pt x="279332" y="302071"/>
                    <a:pt x="102131" y="377020"/>
                  </a:cubicBezTo>
                  <a:lnTo>
                    <a:pt x="9136" y="421819"/>
                  </a:lnTo>
                  <a:lnTo>
                    <a:pt x="7647" y="412064"/>
                  </a:lnTo>
                  <a:cubicBezTo>
                    <a:pt x="2591" y="362272"/>
                    <a:pt x="0" y="311752"/>
                    <a:pt x="0" y="260626"/>
                  </a:cubicBezTo>
                  <a:cubicBezTo>
                    <a:pt x="0" y="209501"/>
                    <a:pt x="2591" y="158980"/>
                    <a:pt x="7647" y="109189"/>
                  </a:cubicBezTo>
                  <a:lnTo>
                    <a:pt x="22155" y="14127"/>
                  </a:lnTo>
                  <a:lnTo>
                    <a:pt x="53048" y="9412"/>
                  </a:lnTo>
                  <a:cubicBezTo>
                    <a:pt x="114329" y="3188"/>
                    <a:pt x="176507" y="0"/>
                    <a:pt x="239430" y="0"/>
                  </a:cubicBezTo>
                  <a:close/>
                </a:path>
              </a:pathLst>
            </a:custGeom>
            <a:solidFill>
              <a:schemeClr val="tx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8" name="자유형: 도형 20">
              <a:extLst>
                <a:ext uri="{FF2B5EF4-FFF2-40B4-BE49-F238E27FC236}">
                  <a16:creationId xmlns="" xmlns:a16="http://schemas.microsoft.com/office/drawing/2014/main" id="{85FB5DEB-5C09-0C56-2528-A91383305F95}"/>
                </a:ext>
              </a:extLst>
            </p:cNvPr>
            <p:cNvSpPr/>
            <p:nvPr/>
          </p:nvSpPr>
          <p:spPr>
            <a:xfrm rot="7200000">
              <a:off x="6864636" y="3557070"/>
              <a:ext cx="1507138" cy="514572"/>
            </a:xfrm>
            <a:custGeom>
              <a:avLst/>
              <a:gdLst>
                <a:gd name="connsiteX0" fmla="*/ 239430 w 1507138"/>
                <a:gd name="connsiteY0" fmla="*/ 0 h 514572"/>
                <a:gd name="connsiteX1" fmla="*/ 1398974 w 1507138"/>
                <a:gd name="connsiteY1" fmla="*/ 416266 h 514572"/>
                <a:gd name="connsiteX2" fmla="*/ 1507138 w 1507138"/>
                <a:gd name="connsiteY2" fmla="*/ 514572 h 514572"/>
                <a:gd name="connsiteX3" fmla="*/ 1415904 w 1507138"/>
                <a:gd name="connsiteY3" fmla="*/ 456859 h 514572"/>
                <a:gd name="connsiteX4" fmla="*/ 678657 w 1507138"/>
                <a:gd name="connsiteY4" fmla="*/ 260625 h 514572"/>
                <a:gd name="connsiteX5" fmla="*/ 102131 w 1507138"/>
                <a:gd name="connsiteY5" fmla="*/ 377020 h 514572"/>
                <a:gd name="connsiteX6" fmla="*/ 9136 w 1507138"/>
                <a:gd name="connsiteY6" fmla="*/ 421819 h 514572"/>
                <a:gd name="connsiteX7" fmla="*/ 7647 w 1507138"/>
                <a:gd name="connsiteY7" fmla="*/ 412064 h 514572"/>
                <a:gd name="connsiteX8" fmla="*/ 0 w 1507138"/>
                <a:gd name="connsiteY8" fmla="*/ 260626 h 514572"/>
                <a:gd name="connsiteX9" fmla="*/ 7647 w 1507138"/>
                <a:gd name="connsiteY9" fmla="*/ 109189 h 514572"/>
                <a:gd name="connsiteX10" fmla="*/ 22155 w 1507138"/>
                <a:gd name="connsiteY10" fmla="*/ 14127 h 514572"/>
                <a:gd name="connsiteX11" fmla="*/ 53048 w 1507138"/>
                <a:gd name="connsiteY11" fmla="*/ 9412 h 514572"/>
                <a:gd name="connsiteX12" fmla="*/ 239430 w 1507138"/>
                <a:gd name="connsiteY12" fmla="*/ 0 h 514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07138" h="514572">
                  <a:moveTo>
                    <a:pt x="239430" y="0"/>
                  </a:moveTo>
                  <a:cubicBezTo>
                    <a:pt x="679891" y="0"/>
                    <a:pt x="1083867" y="156216"/>
                    <a:pt x="1398974" y="416266"/>
                  </a:cubicBezTo>
                  <a:lnTo>
                    <a:pt x="1507138" y="514572"/>
                  </a:lnTo>
                  <a:lnTo>
                    <a:pt x="1415904" y="456859"/>
                  </a:lnTo>
                  <a:cubicBezTo>
                    <a:pt x="1198801" y="332022"/>
                    <a:pt x="947067" y="260625"/>
                    <a:pt x="678657" y="260625"/>
                  </a:cubicBezTo>
                  <a:cubicBezTo>
                    <a:pt x="474155" y="260625"/>
                    <a:pt x="279332" y="302071"/>
                    <a:pt x="102131" y="377020"/>
                  </a:cubicBezTo>
                  <a:lnTo>
                    <a:pt x="9136" y="421819"/>
                  </a:lnTo>
                  <a:lnTo>
                    <a:pt x="7647" y="412064"/>
                  </a:lnTo>
                  <a:cubicBezTo>
                    <a:pt x="2591" y="362272"/>
                    <a:pt x="0" y="311752"/>
                    <a:pt x="0" y="260626"/>
                  </a:cubicBezTo>
                  <a:cubicBezTo>
                    <a:pt x="0" y="209501"/>
                    <a:pt x="2591" y="158980"/>
                    <a:pt x="7647" y="109189"/>
                  </a:cubicBezTo>
                  <a:lnTo>
                    <a:pt x="22155" y="14127"/>
                  </a:lnTo>
                  <a:lnTo>
                    <a:pt x="53048" y="9412"/>
                  </a:lnTo>
                  <a:cubicBezTo>
                    <a:pt x="114329" y="3188"/>
                    <a:pt x="176507" y="0"/>
                    <a:pt x="239430" y="0"/>
                  </a:cubicBezTo>
                  <a:close/>
                </a:path>
              </a:pathLst>
            </a:custGeom>
            <a:solidFill>
              <a:schemeClr val="bg1">
                <a:lumMod val="75000"/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84" name="직사각형 83">
            <a:extLst>
              <a:ext uri="{FF2B5EF4-FFF2-40B4-BE49-F238E27FC236}">
                <a16:creationId xmlns:a16="http://schemas.microsoft.com/office/drawing/2014/main" xmlns="" id="{27FB92D5-3F31-F055-E597-F482D2C99D72}"/>
              </a:ext>
            </a:extLst>
          </p:cNvPr>
          <p:cNvSpPr/>
          <p:nvPr/>
        </p:nvSpPr>
        <p:spPr>
          <a:xfrm>
            <a:off x="7934603" y="4444860"/>
            <a:ext cx="2578935" cy="6970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전문가와의 유동적인 </a:t>
            </a:r>
            <a:endParaRPr lang="en-US" altLang="ko-KR" sz="1400" b="1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커넥팅</a:t>
            </a:r>
            <a:r>
              <a:rPr lang="ko-KR" altLang="en-US" sz="14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 가능</a:t>
            </a:r>
            <a:endParaRPr lang="ko-KR" altLang="en-US" sz="8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xmlns="" id="{27FB92D5-3F31-F055-E597-F482D2C99D72}"/>
              </a:ext>
            </a:extLst>
          </p:cNvPr>
          <p:cNvSpPr/>
          <p:nvPr/>
        </p:nvSpPr>
        <p:spPr>
          <a:xfrm>
            <a:off x="1415505" y="4436696"/>
            <a:ext cx="2578935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4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결혼 관련한 상품 판매를</a:t>
            </a:r>
            <a:endParaRPr lang="en-US" altLang="ko-KR" sz="1400" b="1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r">
              <a:lnSpc>
                <a:spcPct val="150000"/>
              </a:lnSpc>
            </a:pPr>
            <a:r>
              <a:rPr lang="ko-KR" altLang="en-US" sz="14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원하는 판매자</a:t>
            </a:r>
            <a:endParaRPr lang="ko-KR" altLang="en-US" sz="8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xmlns="" id="{27FB92D5-3F31-F055-E597-F482D2C99D72}"/>
              </a:ext>
            </a:extLst>
          </p:cNvPr>
          <p:cNvSpPr/>
          <p:nvPr/>
        </p:nvSpPr>
        <p:spPr>
          <a:xfrm>
            <a:off x="4590071" y="1608594"/>
            <a:ext cx="2578935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결혼</a:t>
            </a:r>
            <a:r>
              <a:rPr lang="ko-KR" altLang="en-US" sz="14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 준비에 필요한 </a:t>
            </a:r>
            <a:endParaRPr lang="en-US" altLang="ko-KR" sz="1400" b="1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상품을 한곳에서</a:t>
            </a:r>
            <a:r>
              <a:rPr lang="ko-KR" altLang="en-US" sz="14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endParaRPr lang="en-US" altLang="ko-KR" sz="1400" b="1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비교</a:t>
            </a:r>
            <a:r>
              <a:rPr lang="en-US" altLang="ko-KR" sz="14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, </a:t>
            </a:r>
            <a:r>
              <a:rPr lang="ko-KR" altLang="en-US" sz="14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구매 하고 싶은 구매자 </a:t>
            </a:r>
            <a:endParaRPr lang="en-US" altLang="ko-KR" sz="14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4599418" y="4582667"/>
            <a:ext cx="784404" cy="790690"/>
          </a:xfrm>
          <a:prstGeom prst="ellipse">
            <a:avLst/>
          </a:prstGeom>
          <a:solidFill>
            <a:schemeClr val="bg1"/>
          </a:solidFill>
          <a:ln>
            <a:solidFill>
              <a:srgbClr val="FF7C80"/>
            </a:solidFill>
          </a:ln>
          <a:effectLst>
            <a:outerShdw blurRad="3810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algn="ctr" latinLnBrk="0">
              <a:lnSpc>
                <a:spcPct val="200000"/>
              </a:lnSpc>
            </a:pPr>
            <a:endParaRPr lang="ko-KR" altLang="en-US" dirty="0">
              <a:solidFill>
                <a:srgbClr val="A2959E"/>
              </a:solidFill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6651960" y="4582667"/>
            <a:ext cx="784404" cy="790690"/>
          </a:xfrm>
          <a:prstGeom prst="ellipse">
            <a:avLst/>
          </a:prstGeom>
          <a:solidFill>
            <a:schemeClr val="bg1"/>
          </a:solidFill>
          <a:ln>
            <a:solidFill>
              <a:srgbClr val="FF7C80"/>
            </a:solidFill>
          </a:ln>
          <a:effectLst>
            <a:outerShdw blurRad="3810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algn="ctr" latinLnBrk="0">
              <a:lnSpc>
                <a:spcPct val="200000"/>
              </a:lnSpc>
            </a:pPr>
            <a:endParaRPr lang="ko-KR" altLang="en-US" dirty="0">
              <a:solidFill>
                <a:srgbClr val="A2959E"/>
              </a:solidFill>
            </a:endParaRPr>
          </a:p>
        </p:txBody>
      </p:sp>
      <p:sp>
        <p:nvSpPr>
          <p:cNvPr id="39" name="타원 38"/>
          <p:cNvSpPr/>
          <p:nvPr/>
        </p:nvSpPr>
        <p:spPr>
          <a:xfrm>
            <a:off x="5603621" y="2956945"/>
            <a:ext cx="784404" cy="790690"/>
          </a:xfrm>
          <a:prstGeom prst="ellipse">
            <a:avLst/>
          </a:prstGeom>
          <a:solidFill>
            <a:schemeClr val="bg1"/>
          </a:solidFill>
          <a:ln>
            <a:solidFill>
              <a:srgbClr val="FF7C80"/>
            </a:solidFill>
          </a:ln>
          <a:effectLst>
            <a:outerShdw blurRad="3810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algn="ctr" latinLnBrk="0">
              <a:lnSpc>
                <a:spcPct val="200000"/>
              </a:lnSpc>
            </a:pPr>
            <a:endParaRPr lang="ko-KR" altLang="en-US" dirty="0">
              <a:solidFill>
                <a:srgbClr val="A2959E"/>
              </a:solidFill>
            </a:endParaRPr>
          </a:p>
        </p:txBody>
      </p:sp>
      <p:pic>
        <p:nvPicPr>
          <p:cNvPr id="3074" name="Picture 2" descr="C:\Users\딘\Downloads\web-20180129014649563676-removebg-preview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17" t="20355" r="34506" b="51454"/>
          <a:stretch/>
        </p:blipFill>
        <p:spPr bwMode="auto">
          <a:xfrm>
            <a:off x="4599418" y="4566014"/>
            <a:ext cx="785429" cy="766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88" t="56152" r="68283" b="23260"/>
          <a:stretch/>
        </p:blipFill>
        <p:spPr>
          <a:xfrm>
            <a:off x="6767363" y="4641366"/>
            <a:ext cx="625626" cy="67329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321" t="25427" r="11157" b="53592"/>
          <a:stretch/>
        </p:blipFill>
        <p:spPr>
          <a:xfrm>
            <a:off x="5725999" y="3009221"/>
            <a:ext cx="539647" cy="68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4591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window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69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8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9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0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0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1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1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1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1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17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2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2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2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3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3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33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4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4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4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4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49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5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5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6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6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" grpId="0"/>
      <p:bldP spid="85" grpId="0"/>
      <p:bldP spid="86" grpId="0"/>
      <p:bldP spid="35" grpId="0" animBg="1"/>
      <p:bldP spid="38" grpId="0" animBg="1"/>
      <p:bldP spid="3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자유형: 도형 7">
            <a:extLst>
              <a:ext uri="{FF2B5EF4-FFF2-40B4-BE49-F238E27FC236}">
                <a16:creationId xmlns:a16="http://schemas.microsoft.com/office/drawing/2014/main" xmlns="" id="{C57CAC0D-8097-4F95-83DC-116DE1365BA0}"/>
              </a:ext>
            </a:extLst>
          </p:cNvPr>
          <p:cNvSpPr/>
          <p:nvPr/>
        </p:nvSpPr>
        <p:spPr>
          <a:xfrm>
            <a:off x="0" y="0"/>
            <a:ext cx="5310647" cy="1587376"/>
          </a:xfrm>
          <a:custGeom>
            <a:avLst/>
            <a:gdLst>
              <a:gd name="connsiteX0" fmla="*/ 0 w 5310647"/>
              <a:gd name="connsiteY0" fmla="*/ 0 h 1587376"/>
              <a:gd name="connsiteX1" fmla="*/ 5310647 w 5310647"/>
              <a:gd name="connsiteY1" fmla="*/ 0 h 1587376"/>
              <a:gd name="connsiteX2" fmla="*/ 5136927 w 5310647"/>
              <a:gd name="connsiteY2" fmla="*/ 138703 h 1587376"/>
              <a:gd name="connsiteX3" fmla="*/ 4076701 w 5310647"/>
              <a:gd name="connsiteY3" fmla="*/ 819150 h 1587376"/>
              <a:gd name="connsiteX4" fmla="*/ 723901 w 5310647"/>
              <a:gd name="connsiteY4" fmla="*/ 1123950 h 1587376"/>
              <a:gd name="connsiteX5" fmla="*/ 120254 w 5310647"/>
              <a:gd name="connsiteY5" fmla="*/ 1482030 h 1587376"/>
              <a:gd name="connsiteX6" fmla="*/ 0 w 5310647"/>
              <a:gd name="connsiteY6" fmla="*/ 1587376 h 1587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310647" h="1587376">
                <a:moveTo>
                  <a:pt x="0" y="0"/>
                </a:moveTo>
                <a:lnTo>
                  <a:pt x="5310647" y="0"/>
                </a:lnTo>
                <a:lnTo>
                  <a:pt x="5136927" y="138703"/>
                </a:lnTo>
                <a:cubicBezTo>
                  <a:pt x="4768442" y="423887"/>
                  <a:pt x="4394201" y="668338"/>
                  <a:pt x="4076701" y="819150"/>
                </a:cubicBezTo>
                <a:cubicBezTo>
                  <a:pt x="3060701" y="1301750"/>
                  <a:pt x="1597026" y="825500"/>
                  <a:pt x="723901" y="1123950"/>
                </a:cubicBezTo>
                <a:cubicBezTo>
                  <a:pt x="505620" y="1198563"/>
                  <a:pt x="305000" y="1328738"/>
                  <a:pt x="120254" y="1482030"/>
                </a:cubicBezTo>
                <a:lnTo>
                  <a:pt x="0" y="1587376"/>
                </a:lnTo>
                <a:close/>
              </a:path>
            </a:pathLst>
          </a:custGeom>
          <a:gradFill flip="none" rotWithShape="1">
            <a:gsLst>
              <a:gs pos="14988">
                <a:srgbClr val="9A77ED"/>
              </a:gs>
              <a:gs pos="100000">
                <a:srgbClr val="6770D7"/>
              </a:gs>
            </a:gsLst>
            <a:lin ang="13500000" scaled="1"/>
            <a:tileRect/>
          </a:gradFill>
          <a:ln>
            <a:noFill/>
          </a:ln>
          <a:effectLst>
            <a:outerShdw blurRad="4699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9F3D9E76-E8EA-4F31-8CCE-54EE49B4D99E}"/>
              </a:ext>
            </a:extLst>
          </p:cNvPr>
          <p:cNvSpPr txBox="1"/>
          <p:nvPr/>
        </p:nvSpPr>
        <p:spPr>
          <a:xfrm>
            <a:off x="2359025" y="2495550"/>
            <a:ext cx="683895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4800" b="1" i="1" kern="0" dirty="0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gradFill>
                  <a:gsLst>
                    <a:gs pos="0">
                      <a:srgbClr val="6770D7"/>
                    </a:gs>
                    <a:gs pos="100000">
                      <a:srgbClr val="9E78EF"/>
                    </a:gs>
                  </a:gsLst>
                  <a:lin ang="2700000" scaled="1"/>
                </a:gra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05. </a:t>
            </a:r>
            <a:r>
              <a:rPr lang="ko-KR" altLang="en-US" sz="4800" b="1" i="1" kern="0" dirty="0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gradFill>
                  <a:gsLst>
                    <a:gs pos="0">
                      <a:srgbClr val="6770D7"/>
                    </a:gs>
                    <a:gs pos="100000">
                      <a:srgbClr val="9E78EF"/>
                    </a:gs>
                  </a:gsLst>
                  <a:lin ang="2700000" scaled="1"/>
                </a:gra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개발도구</a:t>
            </a:r>
            <a:endParaRPr lang="en-US" altLang="ko-KR" sz="4800" b="1" i="1" kern="0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gradFill>
                <a:gsLst>
                  <a:gs pos="0">
                    <a:srgbClr val="6770D7"/>
                  </a:gs>
                  <a:gs pos="100000">
                    <a:srgbClr val="9E78EF"/>
                  </a:gs>
                </a:gsLst>
                <a:lin ang="2700000" scaled="1"/>
              </a:gra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  <p:sp>
        <p:nvSpPr>
          <p:cNvPr id="38" name="자유형: 도형 14">
            <a:extLst>
              <a:ext uri="{FF2B5EF4-FFF2-40B4-BE49-F238E27FC236}">
                <a16:creationId xmlns:a16="http://schemas.microsoft.com/office/drawing/2014/main" xmlns="" id="{9C308991-8CC1-490D-A1F4-F6C8DC72D854}"/>
              </a:ext>
            </a:extLst>
          </p:cNvPr>
          <p:cNvSpPr/>
          <p:nvPr/>
        </p:nvSpPr>
        <p:spPr>
          <a:xfrm>
            <a:off x="7553340" y="3863494"/>
            <a:ext cx="4638660" cy="2994506"/>
          </a:xfrm>
          <a:custGeom>
            <a:avLst/>
            <a:gdLst>
              <a:gd name="connsiteX0" fmla="*/ 4638660 w 4638660"/>
              <a:gd name="connsiteY0" fmla="*/ 0 h 2994506"/>
              <a:gd name="connsiteX1" fmla="*/ 4638660 w 4638660"/>
              <a:gd name="connsiteY1" fmla="*/ 2994506 h 2994506"/>
              <a:gd name="connsiteX2" fmla="*/ 0 w 4638660"/>
              <a:gd name="connsiteY2" fmla="*/ 2994506 h 2994506"/>
              <a:gd name="connsiteX3" fmla="*/ 30031 w 4638660"/>
              <a:gd name="connsiteY3" fmla="*/ 2958790 h 2994506"/>
              <a:gd name="connsiteX4" fmla="*/ 534734 w 4638660"/>
              <a:gd name="connsiteY4" fmla="*/ 2449650 h 2994506"/>
              <a:gd name="connsiteX5" fmla="*/ 3694402 w 4638660"/>
              <a:gd name="connsiteY5" fmla="*/ 1287467 h 2994506"/>
              <a:gd name="connsiteX6" fmla="*/ 4625053 w 4638660"/>
              <a:gd name="connsiteY6" fmla="*/ 25676 h 2994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38660" h="2994506">
                <a:moveTo>
                  <a:pt x="4638660" y="0"/>
                </a:moveTo>
                <a:lnTo>
                  <a:pt x="4638660" y="2994506"/>
                </a:lnTo>
                <a:lnTo>
                  <a:pt x="0" y="2994506"/>
                </a:lnTo>
                <a:lnTo>
                  <a:pt x="30031" y="2958790"/>
                </a:lnTo>
                <a:cubicBezTo>
                  <a:pt x="202550" y="2760917"/>
                  <a:pt x="374145" y="2586360"/>
                  <a:pt x="534734" y="2449650"/>
                </a:cubicBezTo>
                <a:cubicBezTo>
                  <a:pt x="1391208" y="1720534"/>
                  <a:pt x="2928272" y="1801729"/>
                  <a:pt x="3694402" y="1287467"/>
                </a:cubicBezTo>
                <a:cubicBezTo>
                  <a:pt x="4125350" y="998195"/>
                  <a:pt x="4397133" y="460363"/>
                  <a:pt x="4625053" y="25676"/>
                </a:cubicBezTo>
                <a:close/>
              </a:path>
            </a:pathLst>
          </a:custGeom>
          <a:gradFill flip="none" rotWithShape="1">
            <a:gsLst>
              <a:gs pos="31000">
                <a:srgbClr val="9E78EF"/>
              </a:gs>
              <a:gs pos="100000">
                <a:srgbClr val="6770D7"/>
              </a:gs>
            </a:gsLst>
            <a:lin ang="2700000" scaled="1"/>
            <a:tileRect/>
          </a:gradFill>
          <a:ln>
            <a:noFill/>
          </a:ln>
          <a:effectLst>
            <a:outerShdw blurRad="4699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19092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6000">
              <a:srgbClr val="9E78EF"/>
            </a:gs>
            <a:gs pos="82000">
              <a:srgbClr val="6770D7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A69447DB-C5AB-4034-B41E-EA2991EF596A}"/>
              </a:ext>
            </a:extLst>
          </p:cNvPr>
          <p:cNvSpPr txBox="1"/>
          <p:nvPr/>
        </p:nvSpPr>
        <p:spPr>
          <a:xfrm>
            <a:off x="11404600" y="6184841"/>
            <a:ext cx="7874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b="1" dirty="0" smtClean="0">
                <a:solidFill>
                  <a:prstClr val="white"/>
                </a:solidFill>
              </a:rPr>
              <a:t>04</a:t>
            </a:r>
            <a:endParaRPr lang="en-US" altLang="ko-KR" b="1" dirty="0">
              <a:solidFill>
                <a:prstClr val="white"/>
              </a:solidFill>
            </a:endParaRPr>
          </a:p>
          <a:p>
            <a:pPr algn="ctr">
              <a:defRPr/>
            </a:pPr>
            <a:r>
              <a:rPr lang="en-US" altLang="ko-KR" sz="1100" dirty="0">
                <a:solidFill>
                  <a:prstClr val="white"/>
                </a:solidFill>
              </a:rPr>
              <a:t>page</a:t>
            </a:r>
            <a:endParaRPr lang="ko-KR" altLang="en-US" sz="1100" dirty="0">
              <a:solidFill>
                <a:prstClr val="white"/>
              </a:solidFill>
            </a:endParaRPr>
          </a:p>
        </p:txBody>
      </p:sp>
      <p:sp>
        <p:nvSpPr>
          <p:cNvPr id="12" name="자유형: 도형 11">
            <a:extLst>
              <a:ext uri="{FF2B5EF4-FFF2-40B4-BE49-F238E27FC236}">
                <a16:creationId xmlns:a16="http://schemas.microsoft.com/office/drawing/2014/main" xmlns="" id="{3AD6716C-7A16-49A8-B478-C8D9EFF1FC6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5737993 h 6858000"/>
              <a:gd name="connsiteX3" fmla="*/ 12098621 w 12192000"/>
              <a:gd name="connsiteY3" fmla="*/ 5816335 h 6858000"/>
              <a:gd name="connsiteX4" fmla="*/ 9772920 w 12192000"/>
              <a:gd name="connsiteY4" fmla="*/ 6831041 h 6858000"/>
              <a:gd name="connsiteX5" fmla="*/ 9581013 w 12192000"/>
              <a:gd name="connsiteY5" fmla="*/ 6858000 h 6858000"/>
              <a:gd name="connsiteX6" fmla="*/ 7068012 w 12192000"/>
              <a:gd name="connsiteY6" fmla="*/ 6858000 h 6858000"/>
              <a:gd name="connsiteX7" fmla="*/ 6674321 w 12192000"/>
              <a:gd name="connsiteY7" fmla="*/ 6825928 h 6858000"/>
              <a:gd name="connsiteX8" fmla="*/ 3486207 w 12192000"/>
              <a:gd name="connsiteY8" fmla="*/ 6855520 h 6858000"/>
              <a:gd name="connsiteX9" fmla="*/ 3477037 w 12192000"/>
              <a:gd name="connsiteY9" fmla="*/ 6858000 h 6858000"/>
              <a:gd name="connsiteX10" fmla="*/ 0 w 12192000"/>
              <a:gd name="connsiteY1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5737993"/>
                </a:lnTo>
                <a:lnTo>
                  <a:pt x="12098621" y="5816335"/>
                </a:lnTo>
                <a:cubicBezTo>
                  <a:pt x="11372796" y="6401204"/>
                  <a:pt x="10585689" y="6696905"/>
                  <a:pt x="9772920" y="6831041"/>
                </a:cubicBezTo>
                <a:lnTo>
                  <a:pt x="9581013" y="6858000"/>
                </a:lnTo>
                <a:lnTo>
                  <a:pt x="7068012" y="6858000"/>
                </a:lnTo>
                <a:lnTo>
                  <a:pt x="6674321" y="6825928"/>
                </a:lnTo>
                <a:cubicBezTo>
                  <a:pt x="5545083" y="6729124"/>
                  <a:pt x="4451511" y="6628417"/>
                  <a:pt x="3486207" y="6855520"/>
                </a:cubicBezTo>
                <a:lnTo>
                  <a:pt x="347703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3810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lvl="1" latinLnBrk="0">
              <a:lnSpc>
                <a:spcPct val="200000"/>
              </a:lnSpc>
              <a:defRPr/>
            </a:pPr>
            <a:endParaRPr lang="ko-KR" altLang="en-US" dirty="0">
              <a:solidFill>
                <a:srgbClr val="A2959E"/>
              </a:solidFill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xmlns="" id="{E952DA8D-B5C2-488B-8502-538C4E295E2C}"/>
              </a:ext>
            </a:extLst>
          </p:cNvPr>
          <p:cNvCxnSpPr>
            <a:cxnSpLocks/>
          </p:cNvCxnSpPr>
          <p:nvPr/>
        </p:nvCxnSpPr>
        <p:spPr>
          <a:xfrm>
            <a:off x="3744368" y="577075"/>
            <a:ext cx="8447632" cy="0"/>
          </a:xfrm>
          <a:prstGeom prst="line">
            <a:avLst/>
          </a:prstGeom>
          <a:ln w="12700">
            <a:solidFill>
              <a:srgbClr val="6770D7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평행 사변형 31">
            <a:extLst>
              <a:ext uri="{FF2B5EF4-FFF2-40B4-BE49-F238E27FC236}">
                <a16:creationId xmlns="" xmlns:a16="http://schemas.microsoft.com/office/drawing/2014/main" id="{6E038511-C8EB-97CF-0D69-1A74B402A262}"/>
              </a:ext>
            </a:extLst>
          </p:cNvPr>
          <p:cNvSpPr/>
          <p:nvPr/>
        </p:nvSpPr>
        <p:spPr>
          <a:xfrm>
            <a:off x="-40502" y="450841"/>
            <a:ext cx="3638032" cy="185497"/>
          </a:xfrm>
          <a:prstGeom prst="parallelogram">
            <a:avLst/>
          </a:prstGeom>
          <a:solidFill>
            <a:srgbClr val="F384AE">
              <a:alpha val="56000"/>
            </a:srgbClr>
          </a:solidFill>
          <a:ln>
            <a:noFill/>
          </a:ln>
          <a:effectLst>
            <a:reflection stA="0" endPos="650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756555" y="281979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ko-KR" altLang="en-US" sz="2800" b="1" i="1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개발도</a:t>
            </a:r>
            <a:r>
              <a:rPr lang="ko-KR" altLang="en-US" sz="28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구</a:t>
            </a:r>
            <a:endParaRPr lang="ko-KR" altLang="en-US" sz="2800" dirty="0">
              <a:solidFill>
                <a:srgbClr val="A2959E"/>
              </a:solidFill>
            </a:endParaRPr>
          </a:p>
        </p:txBody>
      </p:sp>
      <p:sp>
        <p:nvSpPr>
          <p:cNvPr id="7" name="타원 6"/>
          <p:cNvSpPr/>
          <p:nvPr/>
        </p:nvSpPr>
        <p:spPr>
          <a:xfrm>
            <a:off x="855133" y="1055458"/>
            <a:ext cx="2889235" cy="2713229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원호 74"/>
          <p:cNvSpPr/>
          <p:nvPr/>
        </p:nvSpPr>
        <p:spPr>
          <a:xfrm>
            <a:off x="756555" y="900634"/>
            <a:ext cx="3112711" cy="3046018"/>
          </a:xfrm>
          <a:prstGeom prst="arc">
            <a:avLst>
              <a:gd name="adj1" fmla="val 15062241"/>
              <a:gd name="adj2" fmla="val 10686441"/>
            </a:avLst>
          </a:prstGeom>
          <a:noFill/>
          <a:ln w="25400" cap="rnd">
            <a:solidFill>
              <a:schemeClr val="tx2"/>
            </a:solidFill>
            <a:miter lim="800000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-105659" y="887184"/>
            <a:ext cx="2275307" cy="9541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Front</a:t>
            </a:r>
          </a:p>
          <a:p>
            <a:pPr algn="ctr"/>
            <a:r>
              <a:rPr lang="en-US" altLang="ko-KR" sz="28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-</a:t>
            </a:r>
            <a:r>
              <a:rPr lang="en-US" altLang="ko-KR" sz="28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End</a:t>
            </a:r>
          </a:p>
        </p:txBody>
      </p:sp>
      <p:pic>
        <p:nvPicPr>
          <p:cNvPr id="7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8226" y="2570214"/>
            <a:ext cx="2049367" cy="9347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8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85" b="24631"/>
          <a:stretch/>
        </p:blipFill>
        <p:spPr bwMode="auto">
          <a:xfrm>
            <a:off x="3152227" y="-1246101"/>
            <a:ext cx="890606" cy="9575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3757" y="-1185988"/>
            <a:ext cx="757113" cy="9990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0" name="타원 79"/>
          <p:cNvSpPr/>
          <p:nvPr/>
        </p:nvSpPr>
        <p:spPr>
          <a:xfrm>
            <a:off x="4758326" y="1230556"/>
            <a:ext cx="2907781" cy="2716096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원호 80"/>
          <p:cNvSpPr/>
          <p:nvPr/>
        </p:nvSpPr>
        <p:spPr>
          <a:xfrm>
            <a:off x="4556196" y="1055458"/>
            <a:ext cx="3210477" cy="3068436"/>
          </a:xfrm>
          <a:prstGeom prst="arc">
            <a:avLst>
              <a:gd name="adj1" fmla="val 15062241"/>
              <a:gd name="adj2" fmla="val 10686441"/>
            </a:avLst>
          </a:prstGeom>
          <a:noFill/>
          <a:ln w="25400" cap="rnd">
            <a:solidFill>
              <a:schemeClr val="tx2"/>
            </a:solidFill>
            <a:miter lim="800000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3937509" y="1007369"/>
            <a:ext cx="2060388" cy="9541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Back</a:t>
            </a:r>
          </a:p>
          <a:p>
            <a:pPr algn="ctr"/>
            <a:r>
              <a:rPr lang="en-US" altLang="ko-KR" sz="28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-</a:t>
            </a:r>
            <a:r>
              <a:rPr lang="en-US" altLang="ko-KR" sz="28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End</a:t>
            </a:r>
          </a:p>
        </p:txBody>
      </p:sp>
      <p:pic>
        <p:nvPicPr>
          <p:cNvPr id="83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>
                        <a14:foregroundMark x1="18301" y1="44048" x2="86275" y2="57143"/>
                        <a14:foregroundMark x1="19608" y1="20238" x2="45098" y2="79762"/>
                        <a14:foregroundMark x1="1961" y1="16667" x2="0" y2="96429"/>
                        <a14:foregroundMark x1="2614" y1="14286" x2="30719" y2="20238"/>
                        <a14:foregroundMark x1="26144" y1="7143" x2="83660" y2="36905"/>
                        <a14:foregroundMark x1="83660" y1="36905" x2="99346" y2="39286"/>
                        <a14:foregroundMark x1="4575" y1="92857" x2="38562" y2="83333"/>
                        <a14:foregroundMark x1="5882" y1="90476" x2="88235" y2="95238"/>
                        <a14:foregroundMark x1="46405" y1="78571" x2="96732" y2="71429"/>
                        <a14:foregroundMark x1="91503" y1="63095" x2="41830" y2="67857"/>
                        <a14:foregroundMark x1="17647" y1="61905" x2="19608" y2="97619"/>
                        <a14:foregroundMark x1="69281" y1="23810" x2="95425" y2="25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5054" y="2313773"/>
            <a:ext cx="1729430" cy="9494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4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4585" y="3263264"/>
            <a:ext cx="1291256" cy="4629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6" name="그림 8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1133" y="-1081501"/>
            <a:ext cx="627150" cy="628375"/>
          </a:xfrm>
          <a:prstGeom prst="rect">
            <a:avLst/>
          </a:prstGeom>
        </p:spPr>
      </p:pic>
      <p:sp>
        <p:nvSpPr>
          <p:cNvPr id="87" name="타원 86"/>
          <p:cNvSpPr/>
          <p:nvPr/>
        </p:nvSpPr>
        <p:spPr>
          <a:xfrm>
            <a:off x="9135902" y="1201427"/>
            <a:ext cx="2105935" cy="2002276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원호 87"/>
          <p:cNvSpPr/>
          <p:nvPr/>
        </p:nvSpPr>
        <p:spPr>
          <a:xfrm>
            <a:off x="8974928" y="984817"/>
            <a:ext cx="2427885" cy="2404552"/>
          </a:xfrm>
          <a:prstGeom prst="arc">
            <a:avLst>
              <a:gd name="adj1" fmla="val 15062241"/>
              <a:gd name="adj2" fmla="val 10716513"/>
            </a:avLst>
          </a:prstGeom>
          <a:noFill/>
          <a:ln w="25400" cap="rnd">
            <a:solidFill>
              <a:schemeClr val="tx2"/>
            </a:solidFill>
            <a:miter lim="800000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7978498" y="1012465"/>
            <a:ext cx="2256073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Database</a:t>
            </a:r>
          </a:p>
        </p:txBody>
      </p:sp>
      <p:pic>
        <p:nvPicPr>
          <p:cNvPr id="90" name="그림 89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44" t="9116" r="6802" b="7128"/>
          <a:stretch/>
        </p:blipFill>
        <p:spPr>
          <a:xfrm>
            <a:off x="9623914" y="1746032"/>
            <a:ext cx="1260770" cy="854607"/>
          </a:xfrm>
          <a:prstGeom prst="rect">
            <a:avLst/>
          </a:prstGeom>
        </p:spPr>
      </p:pic>
      <p:sp>
        <p:nvSpPr>
          <p:cNvPr id="91" name="타원 90"/>
          <p:cNvSpPr/>
          <p:nvPr/>
        </p:nvSpPr>
        <p:spPr>
          <a:xfrm>
            <a:off x="7766673" y="3680111"/>
            <a:ext cx="2868468" cy="2907564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원호 91"/>
          <p:cNvSpPr/>
          <p:nvPr/>
        </p:nvSpPr>
        <p:spPr>
          <a:xfrm>
            <a:off x="7621937" y="3505013"/>
            <a:ext cx="3186289" cy="3233826"/>
          </a:xfrm>
          <a:prstGeom prst="arc">
            <a:avLst>
              <a:gd name="adj1" fmla="val 15062241"/>
              <a:gd name="adj2" fmla="val 10686441"/>
            </a:avLst>
          </a:prstGeom>
          <a:noFill/>
          <a:ln w="25400" cap="rnd">
            <a:solidFill>
              <a:schemeClr val="tx2"/>
            </a:solidFill>
            <a:miter lim="800000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7439482" y="3768687"/>
            <a:ext cx="1438089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ETC</a:t>
            </a:r>
          </a:p>
        </p:txBody>
      </p:sp>
      <p:pic>
        <p:nvPicPr>
          <p:cNvPr id="94" name="Picture 10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65"/>
          <a:stretch/>
        </p:blipFill>
        <p:spPr bwMode="auto">
          <a:xfrm>
            <a:off x="8312367" y="5512835"/>
            <a:ext cx="1876502" cy="7417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5" name="그림 9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5540" y="3946652"/>
            <a:ext cx="845149" cy="845149"/>
          </a:xfrm>
          <a:prstGeom prst="rect">
            <a:avLst/>
          </a:prstGeom>
        </p:spPr>
      </p:pic>
      <p:sp>
        <p:nvSpPr>
          <p:cNvPr id="97" name="타원 96"/>
          <p:cNvSpPr/>
          <p:nvPr/>
        </p:nvSpPr>
        <p:spPr>
          <a:xfrm>
            <a:off x="2241133" y="4208989"/>
            <a:ext cx="2685448" cy="2481560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원호 97"/>
          <p:cNvSpPr/>
          <p:nvPr/>
        </p:nvSpPr>
        <p:spPr>
          <a:xfrm>
            <a:off x="2169648" y="4094220"/>
            <a:ext cx="2873503" cy="2711832"/>
          </a:xfrm>
          <a:prstGeom prst="arc">
            <a:avLst>
              <a:gd name="adj1" fmla="val 15062241"/>
              <a:gd name="adj2" fmla="val 10686441"/>
            </a:avLst>
          </a:prstGeom>
          <a:noFill/>
          <a:ln w="25400" cap="rnd">
            <a:solidFill>
              <a:schemeClr val="tx2"/>
            </a:solidFill>
            <a:miter lim="800000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1387638" y="4169390"/>
            <a:ext cx="21772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Server</a:t>
            </a:r>
          </a:p>
        </p:txBody>
      </p:sp>
      <p:pic>
        <p:nvPicPr>
          <p:cNvPr id="100" name="Picture 12"/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4505" b="77477" l="10692" r="97484">
                        <a14:foregroundMark x1="23899" y1="56757" x2="84277" y2="63063"/>
                        <a14:foregroundMark x1="84906" y1="63063" x2="89308" y2="59459"/>
                        <a14:foregroundMark x1="89937" y1="59459" x2="89937" y2="59459"/>
                        <a14:foregroundMark x1="92453" y1="50450" x2="28931" y2="48649"/>
                        <a14:foregroundMark x1="25157" y1="48649" x2="37107" y2="55856"/>
                        <a14:foregroundMark x1="39623" y1="55856" x2="39623" y2="55856"/>
                        <a14:foregroundMark x1="53459" y1="54054" x2="57233" y2="540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145" b="31433"/>
          <a:stretch/>
        </p:blipFill>
        <p:spPr bwMode="auto">
          <a:xfrm>
            <a:off x="2255524" y="4579701"/>
            <a:ext cx="1773958" cy="9665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 descr="C:\Users\딘\Downloads\pngwing.com (1).pn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7226" y="1055458"/>
            <a:ext cx="1585048" cy="1514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딘\Downloads\pngwing.com (3).png"/>
          <p:cNvPicPr>
            <a:picLocks noChangeAspect="1" noChangeArrowheads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751"/>
          <a:stretch/>
        </p:blipFill>
        <p:spPr bwMode="auto">
          <a:xfrm>
            <a:off x="3237602" y="5513936"/>
            <a:ext cx="1463634" cy="893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구글 크롬 주소 창 홈 아이콘 사라진 없는 경우 활성화 하는 방법 - SoEasyGuide"/>
          <p:cNvPicPr>
            <a:picLocks noChangeAspect="1" noChangeArrowheads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84" t="20600" r="32282" b="21258"/>
          <a:stretch/>
        </p:blipFill>
        <p:spPr bwMode="auto">
          <a:xfrm>
            <a:off x="7968184" y="4605637"/>
            <a:ext cx="898010" cy="921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utoShape 9" descr="파일의, 유형, vscode2 아이콘 에 vscode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" name="AutoShape 11" descr="파일의, 유형, vscode2 아이콘 에 vscode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AutoShape 13" descr="파일의, 유형, vscode2 아이콘 에 vscode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039" name="Picture 15" descr="Visual Studio Code 추천 확장(extension) 플러그인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3199" y="4692610"/>
            <a:ext cx="910330" cy="910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5" name="Picture 21" descr="C:\Users\딘\Downloads\pngwing.com (4).png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1467" y="1272345"/>
            <a:ext cx="1497493" cy="1297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3718555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10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500" fill="hold"/>
                                        <p:tgtEl>
                                          <p:spTgt spid="10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10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500" fill="hold"/>
                                        <p:tgtEl>
                                          <p:spTgt spid="10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500" fill="hold"/>
                                        <p:tgtEl>
                                          <p:spTgt spid="10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2" dur="500" fill="hold"/>
                                        <p:tgtEl>
                                          <p:spTgt spid="10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500" fill="hold"/>
                                        <p:tgtEl>
                                          <p:spTgt spid="10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10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5" grpId="0" animBg="1"/>
      <p:bldP spid="76" grpId="0"/>
      <p:bldP spid="80" grpId="0" animBg="1"/>
      <p:bldP spid="81" grpId="0" animBg="1"/>
      <p:bldP spid="82" grpId="0"/>
      <p:bldP spid="87" grpId="0" animBg="1"/>
      <p:bldP spid="88" grpId="0" animBg="1"/>
      <p:bldP spid="89" grpId="0"/>
      <p:bldP spid="91" grpId="0" animBg="1"/>
      <p:bldP spid="92" grpId="0" animBg="1"/>
      <p:bldP spid="93" grpId="0"/>
      <p:bldP spid="97" grpId="0" animBg="1"/>
      <p:bldP spid="98" grpId="0" animBg="1"/>
      <p:bldP spid="9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자유형: 도형 7">
            <a:extLst>
              <a:ext uri="{FF2B5EF4-FFF2-40B4-BE49-F238E27FC236}">
                <a16:creationId xmlns:a16="http://schemas.microsoft.com/office/drawing/2014/main" xmlns="" id="{C57CAC0D-8097-4F95-83DC-116DE1365BA0}"/>
              </a:ext>
            </a:extLst>
          </p:cNvPr>
          <p:cNvSpPr/>
          <p:nvPr/>
        </p:nvSpPr>
        <p:spPr>
          <a:xfrm>
            <a:off x="0" y="0"/>
            <a:ext cx="5310647" cy="1587376"/>
          </a:xfrm>
          <a:custGeom>
            <a:avLst/>
            <a:gdLst>
              <a:gd name="connsiteX0" fmla="*/ 0 w 5310647"/>
              <a:gd name="connsiteY0" fmla="*/ 0 h 1587376"/>
              <a:gd name="connsiteX1" fmla="*/ 5310647 w 5310647"/>
              <a:gd name="connsiteY1" fmla="*/ 0 h 1587376"/>
              <a:gd name="connsiteX2" fmla="*/ 5136927 w 5310647"/>
              <a:gd name="connsiteY2" fmla="*/ 138703 h 1587376"/>
              <a:gd name="connsiteX3" fmla="*/ 4076701 w 5310647"/>
              <a:gd name="connsiteY3" fmla="*/ 819150 h 1587376"/>
              <a:gd name="connsiteX4" fmla="*/ 723901 w 5310647"/>
              <a:gd name="connsiteY4" fmla="*/ 1123950 h 1587376"/>
              <a:gd name="connsiteX5" fmla="*/ 120254 w 5310647"/>
              <a:gd name="connsiteY5" fmla="*/ 1482030 h 1587376"/>
              <a:gd name="connsiteX6" fmla="*/ 0 w 5310647"/>
              <a:gd name="connsiteY6" fmla="*/ 1587376 h 1587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310647" h="1587376">
                <a:moveTo>
                  <a:pt x="0" y="0"/>
                </a:moveTo>
                <a:lnTo>
                  <a:pt x="5310647" y="0"/>
                </a:lnTo>
                <a:lnTo>
                  <a:pt x="5136927" y="138703"/>
                </a:lnTo>
                <a:cubicBezTo>
                  <a:pt x="4768442" y="423887"/>
                  <a:pt x="4394201" y="668338"/>
                  <a:pt x="4076701" y="819150"/>
                </a:cubicBezTo>
                <a:cubicBezTo>
                  <a:pt x="3060701" y="1301750"/>
                  <a:pt x="1597026" y="825500"/>
                  <a:pt x="723901" y="1123950"/>
                </a:cubicBezTo>
                <a:cubicBezTo>
                  <a:pt x="505620" y="1198563"/>
                  <a:pt x="305000" y="1328738"/>
                  <a:pt x="120254" y="1482030"/>
                </a:cubicBezTo>
                <a:lnTo>
                  <a:pt x="0" y="1587376"/>
                </a:lnTo>
                <a:close/>
              </a:path>
            </a:pathLst>
          </a:custGeom>
          <a:gradFill flip="none" rotWithShape="1">
            <a:gsLst>
              <a:gs pos="14988">
                <a:srgbClr val="9A77ED"/>
              </a:gs>
              <a:gs pos="100000">
                <a:srgbClr val="6770D7"/>
              </a:gs>
            </a:gsLst>
            <a:lin ang="13500000" scaled="1"/>
            <a:tileRect/>
          </a:gradFill>
          <a:ln>
            <a:noFill/>
          </a:ln>
          <a:effectLst>
            <a:outerShdw blurRad="4699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9F3D9E76-E8EA-4F31-8CCE-54EE49B4D99E}"/>
              </a:ext>
            </a:extLst>
          </p:cNvPr>
          <p:cNvSpPr txBox="1"/>
          <p:nvPr/>
        </p:nvSpPr>
        <p:spPr>
          <a:xfrm>
            <a:off x="2359025" y="2495550"/>
            <a:ext cx="683895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4800" b="1" i="1" kern="0" dirty="0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gradFill>
                  <a:gsLst>
                    <a:gs pos="0">
                      <a:srgbClr val="6770D7"/>
                    </a:gs>
                    <a:gs pos="100000">
                      <a:srgbClr val="9E78EF"/>
                    </a:gs>
                  </a:gsLst>
                  <a:lin ang="2700000" scaled="1"/>
                </a:gra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06. </a:t>
            </a:r>
            <a:r>
              <a:rPr lang="ko-KR" altLang="en-US" sz="4800" b="1" i="1" kern="0" dirty="0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gradFill>
                  <a:gsLst>
                    <a:gs pos="0">
                      <a:srgbClr val="6770D7"/>
                    </a:gs>
                    <a:gs pos="100000">
                      <a:srgbClr val="9E78EF"/>
                    </a:gs>
                  </a:gsLst>
                  <a:lin ang="2700000" scaled="1"/>
                </a:gra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개발일정</a:t>
            </a:r>
            <a:endParaRPr lang="en-US" altLang="ko-KR" sz="4800" b="1" i="1" kern="0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gradFill>
                <a:gsLst>
                  <a:gs pos="0">
                    <a:srgbClr val="6770D7"/>
                  </a:gs>
                  <a:gs pos="100000">
                    <a:srgbClr val="9E78EF"/>
                  </a:gs>
                </a:gsLst>
                <a:lin ang="2700000" scaled="1"/>
              </a:gra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  <p:sp>
        <p:nvSpPr>
          <p:cNvPr id="38" name="자유형: 도형 14">
            <a:extLst>
              <a:ext uri="{FF2B5EF4-FFF2-40B4-BE49-F238E27FC236}">
                <a16:creationId xmlns:a16="http://schemas.microsoft.com/office/drawing/2014/main" xmlns="" id="{9C308991-8CC1-490D-A1F4-F6C8DC72D854}"/>
              </a:ext>
            </a:extLst>
          </p:cNvPr>
          <p:cNvSpPr/>
          <p:nvPr/>
        </p:nvSpPr>
        <p:spPr>
          <a:xfrm>
            <a:off x="7553340" y="3863494"/>
            <a:ext cx="4638660" cy="2994506"/>
          </a:xfrm>
          <a:custGeom>
            <a:avLst/>
            <a:gdLst>
              <a:gd name="connsiteX0" fmla="*/ 4638660 w 4638660"/>
              <a:gd name="connsiteY0" fmla="*/ 0 h 2994506"/>
              <a:gd name="connsiteX1" fmla="*/ 4638660 w 4638660"/>
              <a:gd name="connsiteY1" fmla="*/ 2994506 h 2994506"/>
              <a:gd name="connsiteX2" fmla="*/ 0 w 4638660"/>
              <a:gd name="connsiteY2" fmla="*/ 2994506 h 2994506"/>
              <a:gd name="connsiteX3" fmla="*/ 30031 w 4638660"/>
              <a:gd name="connsiteY3" fmla="*/ 2958790 h 2994506"/>
              <a:gd name="connsiteX4" fmla="*/ 534734 w 4638660"/>
              <a:gd name="connsiteY4" fmla="*/ 2449650 h 2994506"/>
              <a:gd name="connsiteX5" fmla="*/ 3694402 w 4638660"/>
              <a:gd name="connsiteY5" fmla="*/ 1287467 h 2994506"/>
              <a:gd name="connsiteX6" fmla="*/ 4625053 w 4638660"/>
              <a:gd name="connsiteY6" fmla="*/ 25676 h 2994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38660" h="2994506">
                <a:moveTo>
                  <a:pt x="4638660" y="0"/>
                </a:moveTo>
                <a:lnTo>
                  <a:pt x="4638660" y="2994506"/>
                </a:lnTo>
                <a:lnTo>
                  <a:pt x="0" y="2994506"/>
                </a:lnTo>
                <a:lnTo>
                  <a:pt x="30031" y="2958790"/>
                </a:lnTo>
                <a:cubicBezTo>
                  <a:pt x="202550" y="2760917"/>
                  <a:pt x="374145" y="2586360"/>
                  <a:pt x="534734" y="2449650"/>
                </a:cubicBezTo>
                <a:cubicBezTo>
                  <a:pt x="1391208" y="1720534"/>
                  <a:pt x="2928272" y="1801729"/>
                  <a:pt x="3694402" y="1287467"/>
                </a:cubicBezTo>
                <a:cubicBezTo>
                  <a:pt x="4125350" y="998195"/>
                  <a:pt x="4397133" y="460363"/>
                  <a:pt x="4625053" y="25676"/>
                </a:cubicBezTo>
                <a:close/>
              </a:path>
            </a:pathLst>
          </a:custGeom>
          <a:gradFill flip="none" rotWithShape="1">
            <a:gsLst>
              <a:gs pos="31000">
                <a:srgbClr val="9E78EF"/>
              </a:gs>
              <a:gs pos="100000">
                <a:srgbClr val="6770D7"/>
              </a:gs>
            </a:gsLst>
            <a:lin ang="2700000" scaled="1"/>
            <a:tileRect/>
          </a:gradFill>
          <a:ln>
            <a:noFill/>
          </a:ln>
          <a:effectLst>
            <a:outerShdw blurRad="4699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19092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6000">
              <a:srgbClr val="9E78EF"/>
            </a:gs>
            <a:gs pos="82000">
              <a:srgbClr val="6770D7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A69447DB-C5AB-4034-B41E-EA2991EF596A}"/>
              </a:ext>
            </a:extLst>
          </p:cNvPr>
          <p:cNvSpPr txBox="1"/>
          <p:nvPr/>
        </p:nvSpPr>
        <p:spPr>
          <a:xfrm>
            <a:off x="11404600" y="6184841"/>
            <a:ext cx="7874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b="1" dirty="0" smtClean="0">
                <a:solidFill>
                  <a:prstClr val="white"/>
                </a:solidFill>
              </a:rPr>
              <a:t>05</a:t>
            </a:r>
            <a:endParaRPr lang="en-US" altLang="ko-KR" b="1" dirty="0">
              <a:solidFill>
                <a:prstClr val="white"/>
              </a:solidFill>
            </a:endParaRPr>
          </a:p>
          <a:p>
            <a:pPr algn="ctr">
              <a:defRPr/>
            </a:pPr>
            <a:r>
              <a:rPr lang="en-US" altLang="ko-KR" sz="1100" dirty="0">
                <a:solidFill>
                  <a:prstClr val="white"/>
                </a:solidFill>
              </a:rPr>
              <a:t>page</a:t>
            </a:r>
            <a:endParaRPr lang="ko-KR" altLang="en-US" sz="1100" dirty="0">
              <a:solidFill>
                <a:prstClr val="white"/>
              </a:solidFill>
            </a:endParaRPr>
          </a:p>
        </p:txBody>
      </p:sp>
      <p:sp>
        <p:nvSpPr>
          <p:cNvPr id="12" name="자유형: 도형 11">
            <a:extLst>
              <a:ext uri="{FF2B5EF4-FFF2-40B4-BE49-F238E27FC236}">
                <a16:creationId xmlns:a16="http://schemas.microsoft.com/office/drawing/2014/main" xmlns="" id="{3AD6716C-7A16-49A8-B478-C8D9EFF1FC61}"/>
              </a:ext>
            </a:extLst>
          </p:cNvPr>
          <p:cNvSpPr/>
          <p:nvPr/>
        </p:nvSpPr>
        <p:spPr>
          <a:xfrm>
            <a:off x="-11574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5737993 h 6858000"/>
              <a:gd name="connsiteX3" fmla="*/ 12098621 w 12192000"/>
              <a:gd name="connsiteY3" fmla="*/ 5816335 h 6858000"/>
              <a:gd name="connsiteX4" fmla="*/ 9772920 w 12192000"/>
              <a:gd name="connsiteY4" fmla="*/ 6831041 h 6858000"/>
              <a:gd name="connsiteX5" fmla="*/ 9581013 w 12192000"/>
              <a:gd name="connsiteY5" fmla="*/ 6858000 h 6858000"/>
              <a:gd name="connsiteX6" fmla="*/ 7068012 w 12192000"/>
              <a:gd name="connsiteY6" fmla="*/ 6858000 h 6858000"/>
              <a:gd name="connsiteX7" fmla="*/ 6674321 w 12192000"/>
              <a:gd name="connsiteY7" fmla="*/ 6825928 h 6858000"/>
              <a:gd name="connsiteX8" fmla="*/ 3486207 w 12192000"/>
              <a:gd name="connsiteY8" fmla="*/ 6855520 h 6858000"/>
              <a:gd name="connsiteX9" fmla="*/ 3477037 w 12192000"/>
              <a:gd name="connsiteY9" fmla="*/ 6858000 h 6858000"/>
              <a:gd name="connsiteX10" fmla="*/ 0 w 12192000"/>
              <a:gd name="connsiteY1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5737993"/>
                </a:lnTo>
                <a:lnTo>
                  <a:pt x="12098621" y="5816335"/>
                </a:lnTo>
                <a:cubicBezTo>
                  <a:pt x="11372796" y="6401204"/>
                  <a:pt x="10585689" y="6696905"/>
                  <a:pt x="9772920" y="6831041"/>
                </a:cubicBezTo>
                <a:lnTo>
                  <a:pt x="9581013" y="6858000"/>
                </a:lnTo>
                <a:lnTo>
                  <a:pt x="7068012" y="6858000"/>
                </a:lnTo>
                <a:lnTo>
                  <a:pt x="6674321" y="6825928"/>
                </a:lnTo>
                <a:cubicBezTo>
                  <a:pt x="5545083" y="6729124"/>
                  <a:pt x="4451511" y="6628417"/>
                  <a:pt x="3486207" y="6855520"/>
                </a:cubicBezTo>
                <a:lnTo>
                  <a:pt x="347703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3810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lvl="1" latinLnBrk="0">
              <a:lnSpc>
                <a:spcPct val="200000"/>
              </a:lnSpc>
              <a:defRPr/>
            </a:pPr>
            <a:endParaRPr lang="ko-KR" altLang="en-US" dirty="0">
              <a:solidFill>
                <a:srgbClr val="A2959E"/>
              </a:solidFill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xmlns="" id="{E952DA8D-B5C2-488B-8502-538C4E295E2C}"/>
              </a:ext>
            </a:extLst>
          </p:cNvPr>
          <p:cNvCxnSpPr>
            <a:cxnSpLocks/>
          </p:cNvCxnSpPr>
          <p:nvPr/>
        </p:nvCxnSpPr>
        <p:spPr>
          <a:xfrm>
            <a:off x="3744368" y="577075"/>
            <a:ext cx="8447632" cy="0"/>
          </a:xfrm>
          <a:prstGeom prst="line">
            <a:avLst/>
          </a:prstGeom>
          <a:ln w="12700">
            <a:solidFill>
              <a:srgbClr val="6770D7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평행 사변형 31">
            <a:extLst>
              <a:ext uri="{FF2B5EF4-FFF2-40B4-BE49-F238E27FC236}">
                <a16:creationId xmlns="" xmlns:a16="http://schemas.microsoft.com/office/drawing/2014/main" id="{6E038511-C8EB-97CF-0D69-1A74B402A262}"/>
              </a:ext>
            </a:extLst>
          </p:cNvPr>
          <p:cNvSpPr/>
          <p:nvPr/>
        </p:nvSpPr>
        <p:spPr>
          <a:xfrm>
            <a:off x="-40502" y="450841"/>
            <a:ext cx="3638032" cy="185497"/>
          </a:xfrm>
          <a:prstGeom prst="parallelogram">
            <a:avLst/>
          </a:prstGeom>
          <a:solidFill>
            <a:srgbClr val="F384AE">
              <a:alpha val="56000"/>
            </a:srgbClr>
          </a:solidFill>
          <a:ln>
            <a:noFill/>
          </a:ln>
          <a:effectLst>
            <a:reflection stA="0" endPos="650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756555" y="281979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ko-KR" altLang="en-US" sz="2800" b="1" i="1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개발일정</a:t>
            </a:r>
            <a:endParaRPr lang="ko-KR" altLang="en-US" sz="2800" dirty="0">
              <a:solidFill>
                <a:srgbClr val="A2959E"/>
              </a:solidFill>
            </a:endParaRPr>
          </a:p>
        </p:txBody>
      </p:sp>
      <p:graphicFrame>
        <p:nvGraphicFramePr>
          <p:cNvPr id="119" name="표 118">
            <a:extLst>
              <a:ext uri="{FF2B5EF4-FFF2-40B4-BE49-F238E27FC236}">
                <a16:creationId xmlns="" xmlns:a16="http://schemas.microsoft.com/office/drawing/2014/main" id="{A43B8E89-D0D3-4F5D-464B-97DC58C63B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9322428"/>
              </p:ext>
            </p:extLst>
          </p:nvPr>
        </p:nvGraphicFramePr>
        <p:xfrm>
          <a:off x="1020471" y="886542"/>
          <a:ext cx="10151057" cy="31111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015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5015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450151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450151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450151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1450151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1450151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</a:tblGrid>
              <a:tr h="371467"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&lt;          </a:t>
                      </a:r>
                      <a:r>
                        <a:rPr lang="en-US" altLang="ko-KR" sz="18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2022. 12</a:t>
                      </a:r>
                      <a:r>
                        <a:rPr lang="en-US" altLang="ko-KR" sz="1800" b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8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        </a:t>
                      </a:r>
                      <a:r>
                        <a:rPr lang="en-US" altLang="ko-KR" sz="18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&gt;</a:t>
                      </a:r>
                      <a:endParaRPr lang="ko-KR" altLang="en-US" sz="1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57684" marR="57684" marT="28841" marB="2884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7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57684" marR="57684" marT="28841" marB="2884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7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57684" marR="57684" marT="28841" marB="2884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7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57684" marR="57684" marT="28841" marB="2884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7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57684" marR="57684" marT="28841" marB="2884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7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57684" marR="57684" marT="28841" marB="2884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77A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223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Sun</a:t>
                      </a:r>
                      <a:endParaRPr lang="ko-KR" altLang="en-US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Mon</a:t>
                      </a:r>
                      <a:endParaRPr lang="ko-KR" altLang="en-US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Tue</a:t>
                      </a:r>
                      <a:endParaRPr lang="ko-KR" altLang="en-US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Wed</a:t>
                      </a:r>
                      <a:endParaRPr lang="ko-KR" altLang="en-US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Thu</a:t>
                      </a:r>
                      <a:endParaRPr lang="ko-KR" altLang="en-US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Fri</a:t>
                      </a:r>
                      <a:endParaRPr lang="ko-KR" altLang="en-US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Sat</a:t>
                      </a:r>
                      <a:endParaRPr lang="ko-KR" altLang="en-US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2078">
                <a:tc>
                  <a:txBody>
                    <a:bodyPr/>
                    <a:lstStyle/>
                    <a:p>
                      <a:pPr algn="l" latinLnBrk="1"/>
                      <a:endParaRPr lang="ko-KR" altLang="en-US" sz="1050" dirty="0">
                        <a:solidFill>
                          <a:schemeClr val="tx2">
                            <a:lumMod val="75000"/>
                          </a:schemeClr>
                        </a:solidFill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marL="65944" marR="65944" marT="32971" marB="32971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050" dirty="0">
                        <a:solidFill>
                          <a:schemeClr val="tx2">
                            <a:lumMod val="75000"/>
                          </a:schemeClr>
                        </a:solidFill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marL="65944" marR="65944" marT="32971" marB="32971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050" dirty="0">
                        <a:solidFill>
                          <a:schemeClr val="tx2">
                            <a:lumMod val="75000"/>
                          </a:schemeClr>
                        </a:solidFill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marL="65944" marR="65944" marT="32971" marB="32971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5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30</a:t>
                      </a:r>
                      <a:endParaRPr lang="ko-KR" altLang="en-US" sz="1050" dirty="0">
                        <a:solidFill>
                          <a:schemeClr val="tx2">
                            <a:lumMod val="75000"/>
                          </a:schemeClr>
                        </a:solidFill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marL="65944" marR="65944" marT="32971" marB="32971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5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1</a:t>
                      </a:r>
                      <a:endParaRPr lang="ko-KR" altLang="en-US" sz="1050" dirty="0">
                        <a:solidFill>
                          <a:schemeClr val="tx2">
                            <a:lumMod val="75000"/>
                          </a:schemeClr>
                        </a:solidFill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marL="65944" marR="65944" marT="32971" marB="32971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5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2</a:t>
                      </a:r>
                      <a:endParaRPr lang="ko-KR" altLang="en-US" sz="1050" dirty="0">
                        <a:solidFill>
                          <a:schemeClr val="tx2">
                            <a:lumMod val="75000"/>
                          </a:schemeClr>
                        </a:solidFill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marL="65944" marR="65944" marT="32971" marB="32971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5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3</a:t>
                      </a:r>
                      <a:endParaRPr lang="ko-KR" altLang="en-US" sz="1050" dirty="0">
                        <a:solidFill>
                          <a:schemeClr val="tx2">
                            <a:lumMod val="75000"/>
                          </a:schemeClr>
                        </a:solidFill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marL="65944" marR="65944" marT="32971" marB="32971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47668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5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4</a:t>
                      </a:r>
                      <a:endParaRPr lang="ko-KR" altLang="en-US" sz="1050" dirty="0">
                        <a:solidFill>
                          <a:schemeClr val="tx2">
                            <a:lumMod val="75000"/>
                          </a:schemeClr>
                        </a:solidFill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marL="65944" marR="65944" marT="32971" marB="32971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5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5</a:t>
                      </a:r>
                      <a:endParaRPr lang="ko-KR" altLang="en-US" sz="1050" dirty="0">
                        <a:solidFill>
                          <a:schemeClr val="tx2">
                            <a:lumMod val="75000"/>
                          </a:schemeClr>
                        </a:solidFill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marL="65944" marR="65944" marT="32971" marB="32971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5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6</a:t>
                      </a:r>
                      <a:endParaRPr lang="ko-KR" altLang="en-US" sz="1050" dirty="0">
                        <a:solidFill>
                          <a:schemeClr val="tx2">
                            <a:lumMod val="75000"/>
                          </a:schemeClr>
                        </a:solidFill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marL="65944" marR="65944" marT="32971" marB="32971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5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7</a:t>
                      </a:r>
                      <a:endParaRPr lang="ko-KR" altLang="en-US" sz="1050" dirty="0">
                        <a:solidFill>
                          <a:schemeClr val="tx2">
                            <a:lumMod val="75000"/>
                          </a:schemeClr>
                        </a:solidFill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marL="65944" marR="65944" marT="32971" marB="32971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5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8</a:t>
                      </a:r>
                      <a:endParaRPr lang="ko-KR" altLang="en-US" sz="1050" dirty="0">
                        <a:solidFill>
                          <a:schemeClr val="tx2">
                            <a:lumMod val="75000"/>
                          </a:schemeClr>
                        </a:solidFill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marL="65944" marR="65944" marT="32971" marB="32971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5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9</a:t>
                      </a:r>
                      <a:endParaRPr lang="ko-KR" altLang="en-US" sz="1050" dirty="0">
                        <a:solidFill>
                          <a:schemeClr val="tx2">
                            <a:lumMod val="75000"/>
                          </a:schemeClr>
                        </a:solidFill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marL="65944" marR="65944" marT="32971" marB="32971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5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10</a:t>
                      </a:r>
                      <a:endParaRPr lang="ko-KR" altLang="en-US" sz="1050" dirty="0">
                        <a:solidFill>
                          <a:schemeClr val="tx2">
                            <a:lumMod val="75000"/>
                          </a:schemeClr>
                        </a:solidFill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marL="65944" marR="65944" marT="32971" marB="32971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455568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5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11</a:t>
                      </a:r>
                      <a:endParaRPr lang="ko-KR" altLang="en-US" sz="1050" dirty="0">
                        <a:solidFill>
                          <a:schemeClr val="tx2">
                            <a:lumMod val="75000"/>
                          </a:schemeClr>
                        </a:solidFill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marL="65944" marR="65944" marT="32971" marB="32971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5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12</a:t>
                      </a:r>
                      <a:endParaRPr lang="ko-KR" altLang="en-US" sz="1050" dirty="0">
                        <a:solidFill>
                          <a:schemeClr val="tx2">
                            <a:lumMod val="75000"/>
                          </a:schemeClr>
                        </a:solidFill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marL="65944" marR="65944" marT="32971" marB="32971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5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13</a:t>
                      </a:r>
                      <a:endParaRPr lang="ko-KR" altLang="en-US" sz="1050" dirty="0">
                        <a:solidFill>
                          <a:schemeClr val="tx2">
                            <a:lumMod val="75000"/>
                          </a:schemeClr>
                        </a:solidFill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marL="65944" marR="65944" marT="32971" marB="32971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5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14</a:t>
                      </a:r>
                      <a:endParaRPr lang="ko-KR" altLang="en-US" sz="1050" dirty="0">
                        <a:solidFill>
                          <a:schemeClr val="tx2">
                            <a:lumMod val="75000"/>
                          </a:schemeClr>
                        </a:solidFill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marL="65944" marR="65944" marT="32971" marB="32971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5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15</a:t>
                      </a:r>
                      <a:endParaRPr lang="ko-KR" altLang="en-US" sz="1050" dirty="0">
                        <a:solidFill>
                          <a:schemeClr val="tx2">
                            <a:lumMod val="75000"/>
                          </a:schemeClr>
                        </a:solidFill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marL="65944" marR="65944" marT="32971" marB="32971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5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16</a:t>
                      </a:r>
                      <a:endParaRPr lang="ko-KR" altLang="en-US" sz="1050" dirty="0">
                        <a:solidFill>
                          <a:schemeClr val="tx2">
                            <a:lumMod val="75000"/>
                          </a:schemeClr>
                        </a:solidFill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marL="65944" marR="65944" marT="32971" marB="32971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5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17</a:t>
                      </a:r>
                      <a:endParaRPr lang="ko-KR" altLang="en-US" sz="1050" dirty="0">
                        <a:solidFill>
                          <a:schemeClr val="tx2">
                            <a:lumMod val="75000"/>
                          </a:schemeClr>
                        </a:solidFill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marL="65944" marR="65944" marT="32971" marB="32971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44497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5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18</a:t>
                      </a:r>
                      <a:endParaRPr lang="ko-KR" altLang="en-US" sz="1050" dirty="0">
                        <a:solidFill>
                          <a:schemeClr val="tx2">
                            <a:lumMod val="75000"/>
                          </a:schemeClr>
                        </a:solidFill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marL="65944" marR="65944" marT="32971" marB="32971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5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19</a:t>
                      </a:r>
                      <a:endParaRPr lang="ko-KR" altLang="en-US" sz="1050" dirty="0">
                        <a:solidFill>
                          <a:schemeClr val="tx2">
                            <a:lumMod val="75000"/>
                          </a:schemeClr>
                        </a:solidFill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marL="65944" marR="65944" marT="32971" marB="32971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5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20</a:t>
                      </a:r>
                      <a:endParaRPr lang="ko-KR" altLang="en-US" sz="1050" dirty="0">
                        <a:solidFill>
                          <a:schemeClr val="tx2">
                            <a:lumMod val="75000"/>
                          </a:schemeClr>
                        </a:solidFill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marL="65944" marR="65944" marT="32971" marB="32971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5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21</a:t>
                      </a:r>
                      <a:endParaRPr lang="ko-KR" altLang="en-US" sz="1050" dirty="0">
                        <a:solidFill>
                          <a:schemeClr val="tx2">
                            <a:lumMod val="75000"/>
                          </a:schemeClr>
                        </a:solidFill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marL="65944" marR="65944" marT="32971" marB="32971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5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22</a:t>
                      </a:r>
                      <a:endParaRPr lang="ko-KR" altLang="en-US" sz="1050" dirty="0">
                        <a:solidFill>
                          <a:schemeClr val="tx2">
                            <a:lumMod val="75000"/>
                          </a:schemeClr>
                        </a:solidFill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marL="65944" marR="65944" marT="32971" marB="32971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5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23</a:t>
                      </a:r>
                      <a:endParaRPr lang="ko-KR" altLang="en-US" sz="1050" dirty="0">
                        <a:solidFill>
                          <a:schemeClr val="tx2">
                            <a:lumMod val="75000"/>
                          </a:schemeClr>
                        </a:solidFill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marL="65944" marR="65944" marT="32971" marB="32971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5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24</a:t>
                      </a:r>
                      <a:endParaRPr lang="ko-KR" altLang="en-US" sz="1050" dirty="0">
                        <a:solidFill>
                          <a:schemeClr val="tx2">
                            <a:lumMod val="75000"/>
                          </a:schemeClr>
                        </a:solidFill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marL="65944" marR="65944" marT="32971" marB="32971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497944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5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25</a:t>
                      </a:r>
                      <a:endParaRPr lang="ko-KR" altLang="en-US" sz="1050" dirty="0">
                        <a:solidFill>
                          <a:schemeClr val="tx2">
                            <a:lumMod val="75000"/>
                          </a:schemeClr>
                        </a:solidFill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marL="65944" marR="65944" marT="32971" marB="32971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5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26</a:t>
                      </a:r>
                      <a:endParaRPr lang="ko-KR" altLang="en-US" sz="1050" dirty="0">
                        <a:solidFill>
                          <a:schemeClr val="tx2">
                            <a:lumMod val="75000"/>
                          </a:schemeClr>
                        </a:solidFill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marL="65944" marR="65944" marT="32971" marB="32971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5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27</a:t>
                      </a:r>
                      <a:endParaRPr lang="ko-KR" altLang="en-US" sz="1050" dirty="0">
                        <a:solidFill>
                          <a:schemeClr val="tx2">
                            <a:lumMod val="75000"/>
                          </a:schemeClr>
                        </a:solidFill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marL="65944" marR="65944" marT="32971" marB="32971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5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28</a:t>
                      </a:r>
                      <a:endParaRPr lang="ko-KR" altLang="en-US" sz="1050" dirty="0">
                        <a:solidFill>
                          <a:schemeClr val="tx2">
                            <a:lumMod val="75000"/>
                          </a:schemeClr>
                        </a:solidFill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marL="65944" marR="65944" marT="32971" marB="32971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5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29</a:t>
                      </a:r>
                      <a:endParaRPr lang="ko-KR" altLang="en-US" sz="1050" dirty="0">
                        <a:solidFill>
                          <a:schemeClr val="tx2">
                            <a:lumMod val="75000"/>
                          </a:schemeClr>
                        </a:solidFill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marL="65944" marR="65944" marT="32971" marB="32971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5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30</a:t>
                      </a:r>
                      <a:endParaRPr lang="ko-KR" altLang="en-US" sz="1050" dirty="0">
                        <a:solidFill>
                          <a:schemeClr val="tx2">
                            <a:lumMod val="75000"/>
                          </a:schemeClr>
                        </a:solidFill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marL="65944" marR="65944" marT="32971" marB="32971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5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31</a:t>
                      </a:r>
                      <a:endParaRPr lang="ko-KR" altLang="en-US" sz="1050" dirty="0">
                        <a:solidFill>
                          <a:schemeClr val="tx2">
                            <a:lumMod val="75000"/>
                          </a:schemeClr>
                        </a:solidFill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marL="65944" marR="65944" marT="32971" marB="32971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2" name="모서리가 둥근 직사각형 36">
            <a:extLst>
              <a:ext uri="{FF2B5EF4-FFF2-40B4-BE49-F238E27FC236}">
                <a16:creationId xmlns="" xmlns:a16="http://schemas.microsoft.com/office/drawing/2014/main" id="{A6D06B89-2C4E-6019-F924-D5FE84B03FBB}"/>
              </a:ext>
            </a:extLst>
          </p:cNvPr>
          <p:cNvSpPr/>
          <p:nvPr/>
        </p:nvSpPr>
        <p:spPr>
          <a:xfrm>
            <a:off x="2503713" y="2870693"/>
            <a:ext cx="4321311" cy="87769"/>
          </a:xfrm>
          <a:prstGeom prst="roundRect">
            <a:avLst>
              <a:gd name="adj" fmla="val 50000"/>
            </a:avLst>
          </a:prstGeom>
          <a:solidFill>
            <a:srgbClr val="5E448E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sz="1600" b="1" dirty="0">
              <a:solidFill>
                <a:prstClr val="white"/>
              </a:solidFill>
            </a:endParaRPr>
          </a:p>
        </p:txBody>
      </p:sp>
      <p:sp>
        <p:nvSpPr>
          <p:cNvPr id="65" name="사각형: 둥근 모서리 51">
            <a:extLst>
              <a:ext uri="{FF2B5EF4-FFF2-40B4-BE49-F238E27FC236}">
                <a16:creationId xmlns="" xmlns:a16="http://schemas.microsoft.com/office/drawing/2014/main" id="{6B19DC9F-BC26-3F71-C4CB-37BA425F252A}"/>
              </a:ext>
            </a:extLst>
          </p:cNvPr>
          <p:cNvSpPr/>
          <p:nvPr/>
        </p:nvSpPr>
        <p:spPr>
          <a:xfrm>
            <a:off x="5388626" y="1948016"/>
            <a:ext cx="5757710" cy="90471"/>
          </a:xfrm>
          <a:prstGeom prst="roundRect">
            <a:avLst>
              <a:gd name="adj" fmla="val 50000"/>
            </a:avLst>
          </a:prstGeom>
          <a:solidFill>
            <a:srgbClr val="E56CB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endParaRPr lang="ko-KR" altLang="en-US" dirty="0">
              <a:solidFill>
                <a:srgbClr val="B969C8"/>
              </a:solidFill>
            </a:endParaRPr>
          </a:p>
        </p:txBody>
      </p:sp>
      <p:graphicFrame>
        <p:nvGraphicFramePr>
          <p:cNvPr id="121" name="표 120">
            <a:extLst>
              <a:ext uri="{FF2B5EF4-FFF2-40B4-BE49-F238E27FC236}">
                <a16:creationId xmlns="" xmlns:a16="http://schemas.microsoft.com/office/drawing/2014/main" id="{A43B8E89-D0D3-4F5D-464B-97DC58C63B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3466365"/>
              </p:ext>
            </p:extLst>
          </p:nvPr>
        </p:nvGraphicFramePr>
        <p:xfrm>
          <a:off x="1020471" y="4162586"/>
          <a:ext cx="10151057" cy="220897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015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5015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450151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450151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450151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1450151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1450151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</a:tblGrid>
              <a:tr h="371467"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&lt;          </a:t>
                      </a:r>
                      <a:r>
                        <a:rPr lang="en-US" altLang="ko-KR" sz="18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2022. 1        </a:t>
                      </a:r>
                      <a:r>
                        <a:rPr lang="en-US" altLang="ko-KR" sz="18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&gt;</a:t>
                      </a:r>
                      <a:endParaRPr lang="ko-KR" altLang="en-US" sz="1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57684" marR="57684" marT="28841" marB="2884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7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57684" marR="57684" marT="28841" marB="2884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7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57684" marR="57684" marT="28841" marB="2884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7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57684" marR="57684" marT="28841" marB="2884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7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57684" marR="57684" marT="28841" marB="2884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7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57684" marR="57684" marT="28841" marB="2884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77A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223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Sun</a:t>
                      </a:r>
                      <a:endParaRPr lang="ko-KR" altLang="en-US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Mon</a:t>
                      </a:r>
                      <a:endParaRPr lang="ko-KR" altLang="en-US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Tue</a:t>
                      </a:r>
                      <a:endParaRPr lang="ko-KR" altLang="en-US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Wed</a:t>
                      </a:r>
                      <a:endParaRPr lang="ko-KR" altLang="en-US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Thu</a:t>
                      </a:r>
                      <a:endParaRPr lang="ko-KR" altLang="en-US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Fri</a:t>
                      </a:r>
                      <a:endParaRPr lang="ko-KR" altLang="en-US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Sat</a:t>
                      </a:r>
                      <a:endParaRPr lang="ko-KR" altLang="en-US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82866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5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1</a:t>
                      </a:r>
                      <a:endParaRPr lang="ko-KR" altLang="en-US" sz="1050" dirty="0">
                        <a:solidFill>
                          <a:schemeClr val="tx2">
                            <a:lumMod val="75000"/>
                          </a:schemeClr>
                        </a:solidFill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marL="65944" marR="65944" marT="32971" marB="32971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5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2</a:t>
                      </a:r>
                      <a:endParaRPr lang="ko-KR" altLang="en-US" sz="1050" dirty="0">
                        <a:solidFill>
                          <a:schemeClr val="tx2">
                            <a:lumMod val="75000"/>
                          </a:schemeClr>
                        </a:solidFill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marL="65944" marR="65944" marT="32971" marB="32971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5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3</a:t>
                      </a:r>
                      <a:endParaRPr lang="ko-KR" altLang="en-US" sz="1050" dirty="0">
                        <a:solidFill>
                          <a:schemeClr val="tx2">
                            <a:lumMod val="75000"/>
                          </a:schemeClr>
                        </a:solidFill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marL="65944" marR="65944" marT="32971" marB="32971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5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4</a:t>
                      </a:r>
                      <a:endParaRPr lang="ko-KR" altLang="en-US" sz="1050" dirty="0">
                        <a:solidFill>
                          <a:schemeClr val="tx2">
                            <a:lumMod val="75000"/>
                          </a:schemeClr>
                        </a:solidFill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marL="65944" marR="65944" marT="32971" marB="32971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5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5</a:t>
                      </a:r>
                      <a:endParaRPr lang="ko-KR" altLang="en-US" sz="1050" dirty="0">
                        <a:solidFill>
                          <a:schemeClr val="tx2">
                            <a:lumMod val="75000"/>
                          </a:schemeClr>
                        </a:solidFill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marL="65944" marR="65944" marT="32971" marB="32971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5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6</a:t>
                      </a:r>
                      <a:endParaRPr lang="ko-KR" altLang="en-US" sz="1050" dirty="0">
                        <a:solidFill>
                          <a:schemeClr val="tx2">
                            <a:lumMod val="75000"/>
                          </a:schemeClr>
                        </a:solidFill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marL="65944" marR="65944" marT="32971" marB="32971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5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7</a:t>
                      </a:r>
                      <a:endParaRPr lang="ko-KR" altLang="en-US" sz="1050" dirty="0">
                        <a:solidFill>
                          <a:schemeClr val="tx2">
                            <a:lumMod val="75000"/>
                          </a:schemeClr>
                        </a:solidFill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marL="65944" marR="65944" marT="32971" marB="32971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47668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5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8</a:t>
                      </a:r>
                      <a:endParaRPr lang="ko-KR" altLang="en-US" sz="1050" dirty="0">
                        <a:solidFill>
                          <a:schemeClr val="tx2">
                            <a:lumMod val="75000"/>
                          </a:schemeClr>
                        </a:solidFill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marL="65944" marR="65944" marT="32971" marB="32971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5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9</a:t>
                      </a:r>
                      <a:endParaRPr lang="ko-KR" altLang="en-US" sz="1050" dirty="0">
                        <a:solidFill>
                          <a:schemeClr val="tx2">
                            <a:lumMod val="75000"/>
                          </a:schemeClr>
                        </a:solidFill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marL="65944" marR="65944" marT="32971" marB="32971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5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10</a:t>
                      </a:r>
                      <a:endParaRPr lang="ko-KR" altLang="en-US" sz="1050" dirty="0">
                        <a:solidFill>
                          <a:schemeClr val="tx2">
                            <a:lumMod val="75000"/>
                          </a:schemeClr>
                        </a:solidFill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marL="65944" marR="65944" marT="32971" marB="32971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5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11</a:t>
                      </a:r>
                      <a:endParaRPr lang="ko-KR" altLang="en-US" sz="1050" dirty="0">
                        <a:solidFill>
                          <a:schemeClr val="tx2">
                            <a:lumMod val="75000"/>
                          </a:schemeClr>
                        </a:solidFill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marL="65944" marR="65944" marT="32971" marB="32971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5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12</a:t>
                      </a:r>
                      <a:endParaRPr lang="ko-KR" altLang="en-US" sz="1050" dirty="0">
                        <a:solidFill>
                          <a:schemeClr val="tx2">
                            <a:lumMod val="75000"/>
                          </a:schemeClr>
                        </a:solidFill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marL="65944" marR="65944" marT="32971" marB="32971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5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13</a:t>
                      </a:r>
                      <a:endParaRPr lang="ko-KR" altLang="en-US" sz="1050" dirty="0">
                        <a:solidFill>
                          <a:schemeClr val="tx2">
                            <a:lumMod val="75000"/>
                          </a:schemeClr>
                        </a:solidFill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marL="65944" marR="65944" marT="32971" marB="32971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5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14</a:t>
                      </a:r>
                      <a:endParaRPr lang="ko-KR" altLang="en-US" sz="1050" dirty="0">
                        <a:solidFill>
                          <a:schemeClr val="tx2">
                            <a:lumMod val="75000"/>
                          </a:schemeClr>
                        </a:solidFill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marL="65944" marR="65944" marT="32971" marB="32971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455568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5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15</a:t>
                      </a:r>
                      <a:endParaRPr lang="ko-KR" altLang="en-US" sz="1050" dirty="0">
                        <a:solidFill>
                          <a:schemeClr val="tx2">
                            <a:lumMod val="75000"/>
                          </a:schemeClr>
                        </a:solidFill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marL="65944" marR="65944" marT="32971" marB="32971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5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16</a:t>
                      </a:r>
                      <a:endParaRPr lang="ko-KR" altLang="en-US" sz="1050" dirty="0">
                        <a:solidFill>
                          <a:schemeClr val="tx2">
                            <a:lumMod val="75000"/>
                          </a:schemeClr>
                        </a:solidFill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marL="65944" marR="65944" marT="32971" marB="32971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5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나눔스퀘어라운드 ExtraBold" pitchFamily="50" charset="-127"/>
                          <a:ea typeface="나눔스퀘어라운드 ExtraBold" pitchFamily="50" charset="-127"/>
                        </a:rPr>
                        <a:t>17</a:t>
                      </a:r>
                      <a:endParaRPr lang="ko-KR" altLang="en-US" sz="1050" dirty="0">
                        <a:solidFill>
                          <a:schemeClr val="tx2">
                            <a:lumMod val="75000"/>
                          </a:schemeClr>
                        </a:solidFill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marL="65944" marR="65944" marT="32971" marB="32971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050" dirty="0">
                        <a:solidFill>
                          <a:schemeClr val="tx2">
                            <a:lumMod val="75000"/>
                          </a:schemeClr>
                        </a:solidFill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marL="65944" marR="65944" marT="32971" marB="32971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050" dirty="0">
                        <a:solidFill>
                          <a:schemeClr val="tx2">
                            <a:lumMod val="75000"/>
                          </a:schemeClr>
                        </a:solidFill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marL="65944" marR="65944" marT="32971" marB="32971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050" dirty="0">
                        <a:solidFill>
                          <a:schemeClr val="tx2">
                            <a:lumMod val="75000"/>
                          </a:schemeClr>
                        </a:solidFill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marL="65944" marR="65944" marT="32971" marB="32971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050" dirty="0">
                        <a:solidFill>
                          <a:schemeClr val="tx2">
                            <a:lumMod val="75000"/>
                          </a:schemeClr>
                        </a:solidFill>
                        <a:latin typeface="나눔스퀘어라운드 ExtraBold" pitchFamily="50" charset="-127"/>
                        <a:ea typeface="나눔스퀘어라운드 ExtraBold" pitchFamily="50" charset="-127"/>
                      </a:endParaRPr>
                    </a:p>
                  </a:txBody>
                  <a:tcPr marL="65944" marR="65944" marT="32971" marB="32971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22" name="사각형: 둥근 모서리 51">
            <a:extLst>
              <a:ext uri="{FF2B5EF4-FFF2-40B4-BE49-F238E27FC236}">
                <a16:creationId xmlns="" xmlns:a16="http://schemas.microsoft.com/office/drawing/2014/main" id="{6B19DC9F-BC26-3F71-C4CB-37BA425F252A}"/>
              </a:ext>
            </a:extLst>
          </p:cNvPr>
          <p:cNvSpPr/>
          <p:nvPr/>
        </p:nvSpPr>
        <p:spPr>
          <a:xfrm>
            <a:off x="2503714" y="2387417"/>
            <a:ext cx="7231824" cy="90471"/>
          </a:xfrm>
          <a:prstGeom prst="roundRect">
            <a:avLst>
              <a:gd name="adj" fmla="val 50000"/>
            </a:avLst>
          </a:prstGeom>
          <a:solidFill>
            <a:srgbClr val="6770D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endParaRPr lang="ko-KR" altLang="en-US" dirty="0">
              <a:solidFill>
                <a:srgbClr val="B969C8"/>
              </a:solidFill>
            </a:endParaRPr>
          </a:p>
        </p:txBody>
      </p:sp>
      <p:sp>
        <p:nvSpPr>
          <p:cNvPr id="123" name="모서리가 둥근 직사각형 36">
            <a:extLst>
              <a:ext uri="{FF2B5EF4-FFF2-40B4-BE49-F238E27FC236}">
                <a16:creationId xmlns="" xmlns:a16="http://schemas.microsoft.com/office/drawing/2014/main" id="{A6D06B89-2C4E-6019-F924-D5FE84B03FBB}"/>
              </a:ext>
            </a:extLst>
          </p:cNvPr>
          <p:cNvSpPr/>
          <p:nvPr/>
        </p:nvSpPr>
        <p:spPr>
          <a:xfrm>
            <a:off x="1038308" y="3339000"/>
            <a:ext cx="2847892" cy="90000"/>
          </a:xfrm>
          <a:prstGeom prst="roundRect">
            <a:avLst>
              <a:gd name="adj" fmla="val 50000"/>
            </a:avLst>
          </a:prstGeom>
          <a:solidFill>
            <a:srgbClr val="E56CB9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sz="1600" b="1" dirty="0">
              <a:solidFill>
                <a:prstClr val="white"/>
              </a:solidFill>
            </a:endParaRPr>
          </a:p>
        </p:txBody>
      </p:sp>
      <p:sp>
        <p:nvSpPr>
          <p:cNvPr id="15" name="모서리가 둥근 직사각형 41">
            <a:extLst>
              <a:ext uri="{FF2B5EF4-FFF2-40B4-BE49-F238E27FC236}">
                <a16:creationId xmlns:a16="http://schemas.microsoft.com/office/drawing/2014/main" xmlns="" id="{20EE95E4-0E28-08F7-B387-7858073488AE}"/>
              </a:ext>
            </a:extLst>
          </p:cNvPr>
          <p:cNvSpPr/>
          <p:nvPr/>
        </p:nvSpPr>
        <p:spPr>
          <a:xfrm>
            <a:off x="7130144" y="1905000"/>
            <a:ext cx="2605394" cy="173568"/>
          </a:xfrm>
          <a:prstGeom prst="roundRect">
            <a:avLst>
              <a:gd name="adj" fmla="val 50000"/>
            </a:avLst>
          </a:prstGeom>
          <a:solidFill>
            <a:srgbClr val="E56CB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200" b="1" dirty="0" smtClean="0">
                <a:solidFill>
                  <a:prstClr val="white"/>
                </a:solidFill>
              </a:rPr>
              <a:t>주제 선정</a:t>
            </a:r>
            <a:endParaRPr lang="ko-KR" altLang="en-US" sz="1200" b="1" dirty="0">
              <a:solidFill>
                <a:prstClr val="white"/>
              </a:solidFill>
            </a:endParaRPr>
          </a:p>
        </p:txBody>
      </p:sp>
      <p:sp>
        <p:nvSpPr>
          <p:cNvPr id="16" name="모서리가 둥근 직사각형 41">
            <a:extLst>
              <a:ext uri="{FF2B5EF4-FFF2-40B4-BE49-F238E27FC236}">
                <a16:creationId xmlns:a16="http://schemas.microsoft.com/office/drawing/2014/main" xmlns="" id="{20EE95E4-0E28-08F7-B387-7858073488AE}"/>
              </a:ext>
            </a:extLst>
          </p:cNvPr>
          <p:cNvSpPr/>
          <p:nvPr/>
        </p:nvSpPr>
        <p:spPr>
          <a:xfrm>
            <a:off x="4572000" y="2349499"/>
            <a:ext cx="3254670" cy="177801"/>
          </a:xfrm>
          <a:prstGeom prst="roundRect">
            <a:avLst>
              <a:gd name="adj" fmla="val 50000"/>
            </a:avLst>
          </a:prstGeom>
          <a:solidFill>
            <a:srgbClr val="6770D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200" b="1" dirty="0" smtClean="0">
                <a:solidFill>
                  <a:prstClr val="white"/>
                </a:solidFill>
              </a:rPr>
              <a:t>기획서 및 스토리보드</a:t>
            </a:r>
            <a:r>
              <a:rPr lang="en-US" altLang="ko-KR" sz="1200" b="1" dirty="0" smtClean="0">
                <a:solidFill>
                  <a:prstClr val="white"/>
                </a:solidFill>
              </a:rPr>
              <a:t>, ERD </a:t>
            </a:r>
            <a:r>
              <a:rPr lang="ko-KR" altLang="en-US" sz="1200" b="1" dirty="0" smtClean="0">
                <a:solidFill>
                  <a:prstClr val="white"/>
                </a:solidFill>
              </a:rPr>
              <a:t>작성</a:t>
            </a:r>
            <a:endParaRPr lang="ko-KR" altLang="en-US" sz="1200" b="1" dirty="0">
              <a:solidFill>
                <a:prstClr val="white"/>
              </a:solidFill>
            </a:endParaRPr>
          </a:p>
        </p:txBody>
      </p:sp>
      <p:sp>
        <p:nvSpPr>
          <p:cNvPr id="17" name="모서리가 둥근 직사각형 41">
            <a:extLst>
              <a:ext uri="{FF2B5EF4-FFF2-40B4-BE49-F238E27FC236}">
                <a16:creationId xmlns:a16="http://schemas.microsoft.com/office/drawing/2014/main" xmlns="" id="{20EE95E4-0E28-08F7-B387-7858073488AE}"/>
              </a:ext>
            </a:extLst>
          </p:cNvPr>
          <p:cNvSpPr/>
          <p:nvPr/>
        </p:nvSpPr>
        <p:spPr>
          <a:xfrm>
            <a:off x="3097065" y="2829362"/>
            <a:ext cx="3254670" cy="163880"/>
          </a:xfrm>
          <a:prstGeom prst="roundRect">
            <a:avLst>
              <a:gd name="adj" fmla="val 50000"/>
            </a:avLst>
          </a:prstGeom>
          <a:solidFill>
            <a:srgbClr val="5E448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200" b="1" dirty="0" smtClean="0">
                <a:solidFill>
                  <a:prstClr val="white"/>
                </a:solidFill>
              </a:rPr>
              <a:t>기획서 및 스토리보드</a:t>
            </a:r>
            <a:r>
              <a:rPr lang="en-US" altLang="ko-KR" sz="1200" b="1" dirty="0" smtClean="0">
                <a:solidFill>
                  <a:prstClr val="white"/>
                </a:solidFill>
              </a:rPr>
              <a:t>, ERD </a:t>
            </a:r>
            <a:r>
              <a:rPr lang="ko-KR" altLang="en-US" sz="1200" b="1" dirty="0" smtClean="0">
                <a:solidFill>
                  <a:prstClr val="white"/>
                </a:solidFill>
              </a:rPr>
              <a:t>작성</a:t>
            </a:r>
            <a:endParaRPr lang="ko-KR" altLang="en-US" sz="1200" b="1" dirty="0">
              <a:solidFill>
                <a:prstClr val="white"/>
              </a:solidFill>
            </a:endParaRPr>
          </a:p>
        </p:txBody>
      </p:sp>
      <p:sp>
        <p:nvSpPr>
          <p:cNvPr id="18" name="모서리가 둥근 직사각형 36">
            <a:extLst>
              <a:ext uri="{FF2B5EF4-FFF2-40B4-BE49-F238E27FC236}">
                <a16:creationId xmlns="" xmlns:a16="http://schemas.microsoft.com/office/drawing/2014/main" id="{A6D06B89-2C4E-6019-F924-D5FE84B03FBB}"/>
              </a:ext>
            </a:extLst>
          </p:cNvPr>
          <p:cNvSpPr/>
          <p:nvPr/>
        </p:nvSpPr>
        <p:spPr>
          <a:xfrm>
            <a:off x="6830181" y="2870071"/>
            <a:ext cx="4321311" cy="87769"/>
          </a:xfrm>
          <a:prstGeom prst="roundRect">
            <a:avLst>
              <a:gd name="adj" fmla="val 50000"/>
            </a:avLst>
          </a:prstGeom>
          <a:solidFill>
            <a:srgbClr val="E56CB9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sz="1600" b="1" dirty="0">
              <a:solidFill>
                <a:prstClr val="white"/>
              </a:solidFill>
            </a:endParaRPr>
          </a:p>
        </p:txBody>
      </p:sp>
      <p:sp>
        <p:nvSpPr>
          <p:cNvPr id="19" name="모서리가 둥근 직사각형 41">
            <a:extLst>
              <a:ext uri="{FF2B5EF4-FFF2-40B4-BE49-F238E27FC236}">
                <a16:creationId xmlns:a16="http://schemas.microsoft.com/office/drawing/2014/main" xmlns="" id="{20EE95E4-0E28-08F7-B387-7858073488AE}"/>
              </a:ext>
            </a:extLst>
          </p:cNvPr>
          <p:cNvSpPr/>
          <p:nvPr/>
        </p:nvSpPr>
        <p:spPr>
          <a:xfrm>
            <a:off x="6900333" y="2819674"/>
            <a:ext cx="4089400" cy="173568"/>
          </a:xfrm>
          <a:prstGeom prst="roundRect">
            <a:avLst>
              <a:gd name="adj" fmla="val 50000"/>
            </a:avLst>
          </a:prstGeom>
          <a:solidFill>
            <a:srgbClr val="E56CB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1200" b="1" dirty="0" smtClean="0">
                <a:solidFill>
                  <a:prstClr val="white"/>
                </a:solidFill>
              </a:rPr>
              <a:t>Back-End: DB</a:t>
            </a:r>
            <a:r>
              <a:rPr lang="ko-KR" altLang="en-US" sz="1200" b="1" dirty="0" smtClean="0">
                <a:solidFill>
                  <a:prstClr val="white"/>
                </a:solidFill>
              </a:rPr>
              <a:t>구현 및 서버 개설</a:t>
            </a:r>
            <a:endParaRPr lang="ko-KR" altLang="en-US" sz="1200" b="1" dirty="0">
              <a:solidFill>
                <a:prstClr val="white"/>
              </a:solidFill>
            </a:endParaRPr>
          </a:p>
        </p:txBody>
      </p:sp>
      <p:sp>
        <p:nvSpPr>
          <p:cNvPr id="20" name="모서리가 둥근 직사각형 41">
            <a:extLst>
              <a:ext uri="{FF2B5EF4-FFF2-40B4-BE49-F238E27FC236}">
                <a16:creationId xmlns:a16="http://schemas.microsoft.com/office/drawing/2014/main" xmlns="" id="{20EE95E4-0E28-08F7-B387-7858073488AE}"/>
              </a:ext>
            </a:extLst>
          </p:cNvPr>
          <p:cNvSpPr/>
          <p:nvPr/>
        </p:nvSpPr>
        <p:spPr>
          <a:xfrm>
            <a:off x="1243267" y="3297216"/>
            <a:ext cx="2437973" cy="169884"/>
          </a:xfrm>
          <a:prstGeom prst="roundRect">
            <a:avLst>
              <a:gd name="adj" fmla="val 50000"/>
            </a:avLst>
          </a:prstGeom>
          <a:solidFill>
            <a:srgbClr val="E56CB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1200" b="1" dirty="0" smtClean="0">
                <a:solidFill>
                  <a:prstClr val="white"/>
                </a:solidFill>
              </a:rPr>
              <a:t> </a:t>
            </a:r>
            <a:r>
              <a:rPr lang="en-US" altLang="ko-KR" sz="1200" b="1" dirty="0">
                <a:solidFill>
                  <a:prstClr val="white"/>
                </a:solidFill>
              </a:rPr>
              <a:t>Front-End: Front-End </a:t>
            </a:r>
            <a:r>
              <a:rPr lang="ko-KR" altLang="en-US" sz="1200" b="1" dirty="0">
                <a:solidFill>
                  <a:prstClr val="white"/>
                </a:solidFill>
              </a:rPr>
              <a:t>구현</a:t>
            </a:r>
            <a:endParaRPr lang="ko-KR" altLang="en-US" sz="1200" b="1" dirty="0">
              <a:solidFill>
                <a:prstClr val="white"/>
              </a:solidFill>
            </a:endParaRPr>
          </a:p>
        </p:txBody>
      </p:sp>
      <p:sp>
        <p:nvSpPr>
          <p:cNvPr id="22" name="사각형: 둥근 모서리 51">
            <a:extLst>
              <a:ext uri="{FF2B5EF4-FFF2-40B4-BE49-F238E27FC236}">
                <a16:creationId xmlns="" xmlns:a16="http://schemas.microsoft.com/office/drawing/2014/main" id="{6B19DC9F-BC26-3F71-C4CB-37BA425F252A}"/>
              </a:ext>
            </a:extLst>
          </p:cNvPr>
          <p:cNvSpPr/>
          <p:nvPr/>
        </p:nvSpPr>
        <p:spPr>
          <a:xfrm>
            <a:off x="1035656" y="3810418"/>
            <a:ext cx="10110679" cy="90471"/>
          </a:xfrm>
          <a:prstGeom prst="roundRect">
            <a:avLst>
              <a:gd name="adj" fmla="val 50000"/>
            </a:avLst>
          </a:prstGeom>
          <a:solidFill>
            <a:srgbClr val="6770D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endParaRPr lang="ko-KR" altLang="en-US" dirty="0">
              <a:solidFill>
                <a:srgbClr val="B969C8"/>
              </a:solidFill>
            </a:endParaRPr>
          </a:p>
        </p:txBody>
      </p:sp>
      <p:sp>
        <p:nvSpPr>
          <p:cNvPr id="23" name="사각형: 둥근 모서리 51">
            <a:extLst>
              <a:ext uri="{FF2B5EF4-FFF2-40B4-BE49-F238E27FC236}">
                <a16:creationId xmlns="" xmlns:a16="http://schemas.microsoft.com/office/drawing/2014/main" id="{6B19DC9F-BC26-3F71-C4CB-37BA425F252A}"/>
              </a:ext>
            </a:extLst>
          </p:cNvPr>
          <p:cNvSpPr/>
          <p:nvPr/>
        </p:nvSpPr>
        <p:spPr>
          <a:xfrm>
            <a:off x="3914511" y="3339000"/>
            <a:ext cx="7231824" cy="90471"/>
          </a:xfrm>
          <a:prstGeom prst="roundRect">
            <a:avLst>
              <a:gd name="adj" fmla="val 50000"/>
            </a:avLst>
          </a:prstGeom>
          <a:solidFill>
            <a:srgbClr val="6770D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endParaRPr lang="ko-KR" altLang="en-US" dirty="0">
              <a:solidFill>
                <a:srgbClr val="B969C8"/>
              </a:solidFill>
            </a:endParaRPr>
          </a:p>
        </p:txBody>
      </p:sp>
      <p:sp>
        <p:nvSpPr>
          <p:cNvPr id="24" name="사각형: 둥근 모서리 51">
            <a:extLst>
              <a:ext uri="{FF2B5EF4-FFF2-40B4-BE49-F238E27FC236}">
                <a16:creationId xmlns="" xmlns:a16="http://schemas.microsoft.com/office/drawing/2014/main" id="{6B19DC9F-BC26-3F71-C4CB-37BA425F252A}"/>
              </a:ext>
            </a:extLst>
          </p:cNvPr>
          <p:cNvSpPr/>
          <p:nvPr/>
        </p:nvSpPr>
        <p:spPr>
          <a:xfrm>
            <a:off x="1035656" y="5275881"/>
            <a:ext cx="10110679" cy="90471"/>
          </a:xfrm>
          <a:prstGeom prst="roundRect">
            <a:avLst>
              <a:gd name="adj" fmla="val 50000"/>
            </a:avLst>
          </a:prstGeom>
          <a:solidFill>
            <a:srgbClr val="6770D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endParaRPr lang="ko-KR" altLang="en-US" dirty="0">
              <a:solidFill>
                <a:srgbClr val="B969C8"/>
              </a:solidFill>
            </a:endParaRPr>
          </a:p>
        </p:txBody>
      </p:sp>
      <p:sp>
        <p:nvSpPr>
          <p:cNvPr id="25" name="사각형: 둥근 모서리 51">
            <a:extLst>
              <a:ext uri="{FF2B5EF4-FFF2-40B4-BE49-F238E27FC236}">
                <a16:creationId xmlns="" xmlns:a16="http://schemas.microsoft.com/office/drawing/2014/main" id="{6B19DC9F-BC26-3F71-C4CB-37BA425F252A}"/>
              </a:ext>
            </a:extLst>
          </p:cNvPr>
          <p:cNvSpPr/>
          <p:nvPr/>
        </p:nvSpPr>
        <p:spPr>
          <a:xfrm>
            <a:off x="1035656" y="5739431"/>
            <a:ext cx="10110679" cy="90471"/>
          </a:xfrm>
          <a:prstGeom prst="roundRect">
            <a:avLst>
              <a:gd name="adj" fmla="val 50000"/>
            </a:avLst>
          </a:prstGeom>
          <a:solidFill>
            <a:srgbClr val="6770D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endParaRPr lang="ko-KR" altLang="en-US" dirty="0">
              <a:solidFill>
                <a:srgbClr val="B969C8"/>
              </a:solidFill>
            </a:endParaRPr>
          </a:p>
        </p:txBody>
      </p:sp>
      <p:sp>
        <p:nvSpPr>
          <p:cNvPr id="26" name="사각형: 둥근 모서리 51">
            <a:extLst>
              <a:ext uri="{FF2B5EF4-FFF2-40B4-BE49-F238E27FC236}">
                <a16:creationId xmlns="" xmlns:a16="http://schemas.microsoft.com/office/drawing/2014/main" id="{6B19DC9F-BC26-3F71-C4CB-37BA425F252A}"/>
              </a:ext>
            </a:extLst>
          </p:cNvPr>
          <p:cNvSpPr/>
          <p:nvPr/>
        </p:nvSpPr>
        <p:spPr>
          <a:xfrm>
            <a:off x="1048455" y="6159411"/>
            <a:ext cx="2866055" cy="101659"/>
          </a:xfrm>
          <a:prstGeom prst="roundRect">
            <a:avLst>
              <a:gd name="adj" fmla="val 50000"/>
            </a:avLst>
          </a:prstGeom>
          <a:solidFill>
            <a:srgbClr val="6770D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endParaRPr lang="ko-KR" altLang="en-US" dirty="0">
              <a:solidFill>
                <a:srgbClr val="B969C8"/>
              </a:solidFill>
            </a:endParaRPr>
          </a:p>
        </p:txBody>
      </p:sp>
      <p:sp>
        <p:nvSpPr>
          <p:cNvPr id="27" name="모서리가 둥근 직사각형 41">
            <a:extLst>
              <a:ext uri="{FF2B5EF4-FFF2-40B4-BE49-F238E27FC236}">
                <a16:creationId xmlns:a16="http://schemas.microsoft.com/office/drawing/2014/main" xmlns="" id="{20EE95E4-0E28-08F7-B387-7858073488AE}"/>
              </a:ext>
            </a:extLst>
          </p:cNvPr>
          <p:cNvSpPr/>
          <p:nvPr/>
        </p:nvSpPr>
        <p:spPr>
          <a:xfrm>
            <a:off x="2748110" y="5232213"/>
            <a:ext cx="6902450" cy="177801"/>
          </a:xfrm>
          <a:prstGeom prst="roundRect">
            <a:avLst>
              <a:gd name="adj" fmla="val 50000"/>
            </a:avLst>
          </a:prstGeom>
          <a:solidFill>
            <a:srgbClr val="6770D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1200" b="1" dirty="0" smtClean="0">
                <a:solidFill>
                  <a:prstClr val="white"/>
                </a:solidFill>
              </a:rPr>
              <a:t>Back-End </a:t>
            </a:r>
            <a:r>
              <a:rPr lang="ko-KR" altLang="en-US" sz="1200" b="1" dirty="0" smtClean="0">
                <a:solidFill>
                  <a:prstClr val="white"/>
                </a:solidFill>
              </a:rPr>
              <a:t>구현</a:t>
            </a:r>
            <a:r>
              <a:rPr lang="en-US" altLang="ko-KR" sz="1200" b="1" dirty="0" smtClean="0">
                <a:solidFill>
                  <a:prstClr val="white"/>
                </a:solidFill>
              </a:rPr>
              <a:t>, DB-Server </a:t>
            </a:r>
            <a:r>
              <a:rPr lang="ko-KR" altLang="en-US" sz="1200" b="1" dirty="0" smtClean="0">
                <a:solidFill>
                  <a:prstClr val="white"/>
                </a:solidFill>
              </a:rPr>
              <a:t>연동 </a:t>
            </a:r>
            <a:r>
              <a:rPr lang="en-US" altLang="ko-KR" sz="1200" b="1" dirty="0" smtClean="0">
                <a:solidFill>
                  <a:prstClr val="white"/>
                </a:solidFill>
              </a:rPr>
              <a:t>/ Front-End </a:t>
            </a:r>
            <a:r>
              <a:rPr lang="ko-KR" altLang="en-US" sz="1200" b="1" dirty="0" smtClean="0">
                <a:solidFill>
                  <a:prstClr val="white"/>
                </a:solidFill>
              </a:rPr>
              <a:t>구현</a:t>
            </a:r>
            <a:r>
              <a:rPr lang="en-US" altLang="ko-KR" sz="1200" b="1" dirty="0" smtClean="0">
                <a:solidFill>
                  <a:prstClr val="white"/>
                </a:solidFill>
              </a:rPr>
              <a:t>, Back- Front </a:t>
            </a:r>
            <a:r>
              <a:rPr lang="ko-KR" altLang="en-US" sz="1200" b="1" dirty="0" smtClean="0">
                <a:solidFill>
                  <a:prstClr val="white"/>
                </a:solidFill>
              </a:rPr>
              <a:t>연동 테스트</a:t>
            </a:r>
            <a:endParaRPr lang="ko-KR" altLang="en-US" sz="1200" b="1" dirty="0">
              <a:solidFill>
                <a:prstClr val="white"/>
              </a:solidFill>
            </a:endParaRPr>
          </a:p>
        </p:txBody>
      </p:sp>
      <p:sp>
        <p:nvSpPr>
          <p:cNvPr id="28" name="모서리가 둥근 직사각형 36">
            <a:extLst>
              <a:ext uri="{FF2B5EF4-FFF2-40B4-BE49-F238E27FC236}">
                <a16:creationId xmlns="" xmlns:a16="http://schemas.microsoft.com/office/drawing/2014/main" id="{A6D06B89-2C4E-6019-F924-D5FE84B03FBB}"/>
              </a:ext>
            </a:extLst>
          </p:cNvPr>
          <p:cNvSpPr/>
          <p:nvPr/>
        </p:nvSpPr>
        <p:spPr>
          <a:xfrm>
            <a:off x="3955786" y="6159411"/>
            <a:ext cx="1232425" cy="101659"/>
          </a:xfrm>
          <a:prstGeom prst="roundRect">
            <a:avLst>
              <a:gd name="adj" fmla="val 50000"/>
            </a:avLst>
          </a:prstGeom>
          <a:solidFill>
            <a:srgbClr val="5E448E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sz="1600" b="1" dirty="0">
              <a:solidFill>
                <a:prstClr val="white"/>
              </a:solidFill>
            </a:endParaRPr>
          </a:p>
        </p:txBody>
      </p:sp>
      <p:sp>
        <p:nvSpPr>
          <p:cNvPr id="29" name="모서리가 둥근 직사각형 41">
            <a:extLst>
              <a:ext uri="{FF2B5EF4-FFF2-40B4-BE49-F238E27FC236}">
                <a16:creationId xmlns:a16="http://schemas.microsoft.com/office/drawing/2014/main" xmlns="" id="{20EE95E4-0E28-08F7-B387-7858073488AE}"/>
              </a:ext>
            </a:extLst>
          </p:cNvPr>
          <p:cNvSpPr/>
          <p:nvPr/>
        </p:nvSpPr>
        <p:spPr>
          <a:xfrm>
            <a:off x="4234570" y="6128300"/>
            <a:ext cx="674860" cy="163880"/>
          </a:xfrm>
          <a:prstGeom prst="roundRect">
            <a:avLst>
              <a:gd name="adj" fmla="val 50000"/>
            </a:avLst>
          </a:prstGeom>
          <a:solidFill>
            <a:srgbClr val="5E448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200" b="1" smtClean="0">
                <a:solidFill>
                  <a:prstClr val="white"/>
                </a:solidFill>
              </a:rPr>
              <a:t>발</a:t>
            </a:r>
            <a:r>
              <a:rPr lang="ko-KR" altLang="en-US" sz="1200" b="1">
                <a:solidFill>
                  <a:prstClr val="white"/>
                </a:solidFill>
              </a:rPr>
              <a:t>표</a:t>
            </a:r>
            <a:endParaRPr lang="ko-KR" altLang="en-US" sz="1200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929430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  <p:bldP spid="65" grpId="0" animBg="1"/>
      <p:bldP spid="122" grpId="0" animBg="1"/>
      <p:bldP spid="123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자유형: 도형 7">
            <a:extLst>
              <a:ext uri="{FF2B5EF4-FFF2-40B4-BE49-F238E27FC236}">
                <a16:creationId xmlns:a16="http://schemas.microsoft.com/office/drawing/2014/main" xmlns="" id="{C57CAC0D-8097-4F95-83DC-116DE1365BA0}"/>
              </a:ext>
            </a:extLst>
          </p:cNvPr>
          <p:cNvSpPr/>
          <p:nvPr/>
        </p:nvSpPr>
        <p:spPr>
          <a:xfrm>
            <a:off x="0" y="0"/>
            <a:ext cx="5310647" cy="1587376"/>
          </a:xfrm>
          <a:custGeom>
            <a:avLst/>
            <a:gdLst>
              <a:gd name="connsiteX0" fmla="*/ 0 w 5310647"/>
              <a:gd name="connsiteY0" fmla="*/ 0 h 1587376"/>
              <a:gd name="connsiteX1" fmla="*/ 5310647 w 5310647"/>
              <a:gd name="connsiteY1" fmla="*/ 0 h 1587376"/>
              <a:gd name="connsiteX2" fmla="*/ 5136927 w 5310647"/>
              <a:gd name="connsiteY2" fmla="*/ 138703 h 1587376"/>
              <a:gd name="connsiteX3" fmla="*/ 4076701 w 5310647"/>
              <a:gd name="connsiteY3" fmla="*/ 819150 h 1587376"/>
              <a:gd name="connsiteX4" fmla="*/ 723901 w 5310647"/>
              <a:gd name="connsiteY4" fmla="*/ 1123950 h 1587376"/>
              <a:gd name="connsiteX5" fmla="*/ 120254 w 5310647"/>
              <a:gd name="connsiteY5" fmla="*/ 1482030 h 1587376"/>
              <a:gd name="connsiteX6" fmla="*/ 0 w 5310647"/>
              <a:gd name="connsiteY6" fmla="*/ 1587376 h 1587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310647" h="1587376">
                <a:moveTo>
                  <a:pt x="0" y="0"/>
                </a:moveTo>
                <a:lnTo>
                  <a:pt x="5310647" y="0"/>
                </a:lnTo>
                <a:lnTo>
                  <a:pt x="5136927" y="138703"/>
                </a:lnTo>
                <a:cubicBezTo>
                  <a:pt x="4768442" y="423887"/>
                  <a:pt x="4394201" y="668338"/>
                  <a:pt x="4076701" y="819150"/>
                </a:cubicBezTo>
                <a:cubicBezTo>
                  <a:pt x="3060701" y="1301750"/>
                  <a:pt x="1597026" y="825500"/>
                  <a:pt x="723901" y="1123950"/>
                </a:cubicBezTo>
                <a:cubicBezTo>
                  <a:pt x="505620" y="1198563"/>
                  <a:pt x="305000" y="1328738"/>
                  <a:pt x="120254" y="1482030"/>
                </a:cubicBezTo>
                <a:lnTo>
                  <a:pt x="0" y="1587376"/>
                </a:lnTo>
                <a:close/>
              </a:path>
            </a:pathLst>
          </a:custGeom>
          <a:gradFill flip="none" rotWithShape="1">
            <a:gsLst>
              <a:gs pos="14988">
                <a:srgbClr val="9A77ED"/>
              </a:gs>
              <a:gs pos="100000">
                <a:srgbClr val="6770D7"/>
              </a:gs>
            </a:gsLst>
            <a:lin ang="13500000" scaled="1"/>
            <a:tileRect/>
          </a:gradFill>
          <a:ln>
            <a:noFill/>
          </a:ln>
          <a:effectLst>
            <a:outerShdw blurRad="4699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9F3D9E76-E8EA-4F31-8CCE-54EE49B4D99E}"/>
              </a:ext>
            </a:extLst>
          </p:cNvPr>
          <p:cNvSpPr txBox="1"/>
          <p:nvPr/>
        </p:nvSpPr>
        <p:spPr>
          <a:xfrm>
            <a:off x="2359025" y="2495550"/>
            <a:ext cx="683895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4800" b="1" i="1" kern="0" dirty="0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gradFill>
                  <a:gsLst>
                    <a:gs pos="0">
                      <a:srgbClr val="6770D7"/>
                    </a:gs>
                    <a:gs pos="100000">
                      <a:srgbClr val="9E78EF"/>
                    </a:gs>
                  </a:gsLst>
                  <a:lin ang="2700000" scaled="1"/>
                </a:gra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07. ERD</a:t>
            </a:r>
            <a:endParaRPr lang="en-US" altLang="ko-KR" sz="4800" b="1" i="1" kern="0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gradFill>
                <a:gsLst>
                  <a:gs pos="0">
                    <a:srgbClr val="6770D7"/>
                  </a:gs>
                  <a:gs pos="100000">
                    <a:srgbClr val="9E78EF"/>
                  </a:gs>
                </a:gsLst>
                <a:lin ang="2700000" scaled="1"/>
              </a:gra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  <p:sp>
        <p:nvSpPr>
          <p:cNvPr id="38" name="자유형: 도형 14">
            <a:extLst>
              <a:ext uri="{FF2B5EF4-FFF2-40B4-BE49-F238E27FC236}">
                <a16:creationId xmlns:a16="http://schemas.microsoft.com/office/drawing/2014/main" xmlns="" id="{9C308991-8CC1-490D-A1F4-F6C8DC72D854}"/>
              </a:ext>
            </a:extLst>
          </p:cNvPr>
          <p:cNvSpPr/>
          <p:nvPr/>
        </p:nvSpPr>
        <p:spPr>
          <a:xfrm>
            <a:off x="7553340" y="3863494"/>
            <a:ext cx="4638660" cy="2994506"/>
          </a:xfrm>
          <a:custGeom>
            <a:avLst/>
            <a:gdLst>
              <a:gd name="connsiteX0" fmla="*/ 4638660 w 4638660"/>
              <a:gd name="connsiteY0" fmla="*/ 0 h 2994506"/>
              <a:gd name="connsiteX1" fmla="*/ 4638660 w 4638660"/>
              <a:gd name="connsiteY1" fmla="*/ 2994506 h 2994506"/>
              <a:gd name="connsiteX2" fmla="*/ 0 w 4638660"/>
              <a:gd name="connsiteY2" fmla="*/ 2994506 h 2994506"/>
              <a:gd name="connsiteX3" fmla="*/ 30031 w 4638660"/>
              <a:gd name="connsiteY3" fmla="*/ 2958790 h 2994506"/>
              <a:gd name="connsiteX4" fmla="*/ 534734 w 4638660"/>
              <a:gd name="connsiteY4" fmla="*/ 2449650 h 2994506"/>
              <a:gd name="connsiteX5" fmla="*/ 3694402 w 4638660"/>
              <a:gd name="connsiteY5" fmla="*/ 1287467 h 2994506"/>
              <a:gd name="connsiteX6" fmla="*/ 4625053 w 4638660"/>
              <a:gd name="connsiteY6" fmla="*/ 25676 h 2994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38660" h="2994506">
                <a:moveTo>
                  <a:pt x="4638660" y="0"/>
                </a:moveTo>
                <a:lnTo>
                  <a:pt x="4638660" y="2994506"/>
                </a:lnTo>
                <a:lnTo>
                  <a:pt x="0" y="2994506"/>
                </a:lnTo>
                <a:lnTo>
                  <a:pt x="30031" y="2958790"/>
                </a:lnTo>
                <a:cubicBezTo>
                  <a:pt x="202550" y="2760917"/>
                  <a:pt x="374145" y="2586360"/>
                  <a:pt x="534734" y="2449650"/>
                </a:cubicBezTo>
                <a:cubicBezTo>
                  <a:pt x="1391208" y="1720534"/>
                  <a:pt x="2928272" y="1801729"/>
                  <a:pt x="3694402" y="1287467"/>
                </a:cubicBezTo>
                <a:cubicBezTo>
                  <a:pt x="4125350" y="998195"/>
                  <a:pt x="4397133" y="460363"/>
                  <a:pt x="4625053" y="25676"/>
                </a:cubicBezTo>
                <a:close/>
              </a:path>
            </a:pathLst>
          </a:custGeom>
          <a:gradFill flip="none" rotWithShape="1">
            <a:gsLst>
              <a:gs pos="31000">
                <a:srgbClr val="9E78EF"/>
              </a:gs>
              <a:gs pos="100000">
                <a:srgbClr val="6770D7"/>
              </a:gs>
            </a:gsLst>
            <a:lin ang="2700000" scaled="1"/>
            <a:tileRect/>
          </a:gradFill>
          <a:ln>
            <a:noFill/>
          </a:ln>
          <a:effectLst>
            <a:outerShdw blurRad="4699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19092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6000">
              <a:srgbClr val="9E78EF"/>
            </a:gs>
            <a:gs pos="82000">
              <a:srgbClr val="6770D7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A69447DB-C5AB-4034-B41E-EA2991EF596A}"/>
              </a:ext>
            </a:extLst>
          </p:cNvPr>
          <p:cNvSpPr txBox="1"/>
          <p:nvPr/>
        </p:nvSpPr>
        <p:spPr>
          <a:xfrm>
            <a:off x="11404600" y="6184841"/>
            <a:ext cx="7874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b="1" dirty="0" smtClean="0">
                <a:solidFill>
                  <a:prstClr val="white"/>
                </a:solidFill>
              </a:rPr>
              <a:t>06</a:t>
            </a:r>
            <a:endParaRPr lang="en-US" altLang="ko-KR" b="1" dirty="0">
              <a:solidFill>
                <a:prstClr val="white"/>
              </a:solidFill>
            </a:endParaRPr>
          </a:p>
          <a:p>
            <a:pPr algn="ctr">
              <a:defRPr/>
            </a:pPr>
            <a:r>
              <a:rPr lang="en-US" altLang="ko-KR" sz="1100" dirty="0">
                <a:solidFill>
                  <a:prstClr val="white"/>
                </a:solidFill>
              </a:rPr>
              <a:t>page</a:t>
            </a:r>
            <a:endParaRPr lang="ko-KR" altLang="en-US" sz="1100" dirty="0">
              <a:solidFill>
                <a:prstClr val="white"/>
              </a:solidFill>
            </a:endParaRPr>
          </a:p>
        </p:txBody>
      </p:sp>
      <p:sp>
        <p:nvSpPr>
          <p:cNvPr id="12" name="자유형: 도형 11">
            <a:extLst>
              <a:ext uri="{FF2B5EF4-FFF2-40B4-BE49-F238E27FC236}">
                <a16:creationId xmlns:a16="http://schemas.microsoft.com/office/drawing/2014/main" xmlns="" id="{3AD6716C-7A16-49A8-B478-C8D9EFF1FC6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5737993 h 6858000"/>
              <a:gd name="connsiteX3" fmla="*/ 12098621 w 12192000"/>
              <a:gd name="connsiteY3" fmla="*/ 5816335 h 6858000"/>
              <a:gd name="connsiteX4" fmla="*/ 9772920 w 12192000"/>
              <a:gd name="connsiteY4" fmla="*/ 6831041 h 6858000"/>
              <a:gd name="connsiteX5" fmla="*/ 9581013 w 12192000"/>
              <a:gd name="connsiteY5" fmla="*/ 6858000 h 6858000"/>
              <a:gd name="connsiteX6" fmla="*/ 7068012 w 12192000"/>
              <a:gd name="connsiteY6" fmla="*/ 6858000 h 6858000"/>
              <a:gd name="connsiteX7" fmla="*/ 6674321 w 12192000"/>
              <a:gd name="connsiteY7" fmla="*/ 6825928 h 6858000"/>
              <a:gd name="connsiteX8" fmla="*/ 3486207 w 12192000"/>
              <a:gd name="connsiteY8" fmla="*/ 6855520 h 6858000"/>
              <a:gd name="connsiteX9" fmla="*/ 3477037 w 12192000"/>
              <a:gd name="connsiteY9" fmla="*/ 6858000 h 6858000"/>
              <a:gd name="connsiteX10" fmla="*/ 0 w 12192000"/>
              <a:gd name="connsiteY1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5737993"/>
                </a:lnTo>
                <a:lnTo>
                  <a:pt x="12098621" y="5816335"/>
                </a:lnTo>
                <a:cubicBezTo>
                  <a:pt x="11372796" y="6401204"/>
                  <a:pt x="10585689" y="6696905"/>
                  <a:pt x="9772920" y="6831041"/>
                </a:cubicBezTo>
                <a:lnTo>
                  <a:pt x="9581013" y="6858000"/>
                </a:lnTo>
                <a:lnTo>
                  <a:pt x="7068012" y="6858000"/>
                </a:lnTo>
                <a:lnTo>
                  <a:pt x="6674321" y="6825928"/>
                </a:lnTo>
                <a:cubicBezTo>
                  <a:pt x="5545083" y="6729124"/>
                  <a:pt x="4451511" y="6628417"/>
                  <a:pt x="3486207" y="6855520"/>
                </a:cubicBezTo>
                <a:lnTo>
                  <a:pt x="347703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3810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lvl="1" latinLnBrk="0">
              <a:lnSpc>
                <a:spcPct val="200000"/>
              </a:lnSpc>
              <a:defRPr/>
            </a:pPr>
            <a:endParaRPr lang="ko-KR" altLang="en-US" dirty="0">
              <a:solidFill>
                <a:srgbClr val="A2959E"/>
              </a:solidFill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xmlns="" id="{E952DA8D-B5C2-488B-8502-538C4E295E2C}"/>
              </a:ext>
            </a:extLst>
          </p:cNvPr>
          <p:cNvCxnSpPr>
            <a:cxnSpLocks/>
          </p:cNvCxnSpPr>
          <p:nvPr/>
        </p:nvCxnSpPr>
        <p:spPr>
          <a:xfrm>
            <a:off x="3744368" y="577075"/>
            <a:ext cx="8447632" cy="0"/>
          </a:xfrm>
          <a:prstGeom prst="line">
            <a:avLst/>
          </a:prstGeom>
          <a:ln w="12700">
            <a:solidFill>
              <a:srgbClr val="6770D7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평행 사변형 31">
            <a:extLst>
              <a:ext uri="{FF2B5EF4-FFF2-40B4-BE49-F238E27FC236}">
                <a16:creationId xmlns="" xmlns:a16="http://schemas.microsoft.com/office/drawing/2014/main" id="{6E038511-C8EB-97CF-0D69-1A74B402A262}"/>
              </a:ext>
            </a:extLst>
          </p:cNvPr>
          <p:cNvSpPr/>
          <p:nvPr/>
        </p:nvSpPr>
        <p:spPr>
          <a:xfrm>
            <a:off x="-40502" y="450841"/>
            <a:ext cx="3638032" cy="185497"/>
          </a:xfrm>
          <a:prstGeom prst="parallelogram">
            <a:avLst/>
          </a:prstGeom>
          <a:solidFill>
            <a:srgbClr val="F384AE">
              <a:alpha val="56000"/>
            </a:srgbClr>
          </a:solidFill>
          <a:ln>
            <a:noFill/>
          </a:ln>
          <a:effectLst>
            <a:reflection stA="0" endPos="650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756555" y="281979"/>
            <a:ext cx="8803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en-US" altLang="ko-KR" sz="2800" b="1" i="1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ERD</a:t>
            </a:r>
            <a:endParaRPr lang="ko-KR" altLang="en-US" sz="2800" dirty="0">
              <a:solidFill>
                <a:srgbClr val="A2959E"/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9" t="7216" b="-7216"/>
          <a:stretch/>
        </p:blipFill>
        <p:spPr bwMode="auto">
          <a:xfrm>
            <a:off x="414169" y="855371"/>
            <a:ext cx="11566861" cy="58834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26538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6000">
              <a:srgbClr val="9E78EF"/>
            </a:gs>
            <a:gs pos="82000">
              <a:srgbClr val="6770D7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: 도형 7">
            <a:extLst>
              <a:ext uri="{FF2B5EF4-FFF2-40B4-BE49-F238E27FC236}">
                <a16:creationId xmlns:a16="http://schemas.microsoft.com/office/drawing/2014/main" xmlns="" id="{C57CAC0D-8097-4F95-83DC-116DE1365BA0}"/>
              </a:ext>
            </a:extLst>
          </p:cNvPr>
          <p:cNvSpPr/>
          <p:nvPr/>
        </p:nvSpPr>
        <p:spPr>
          <a:xfrm>
            <a:off x="0" y="0"/>
            <a:ext cx="5310647" cy="1587376"/>
          </a:xfrm>
          <a:custGeom>
            <a:avLst/>
            <a:gdLst>
              <a:gd name="connsiteX0" fmla="*/ 0 w 5310647"/>
              <a:gd name="connsiteY0" fmla="*/ 0 h 1587376"/>
              <a:gd name="connsiteX1" fmla="*/ 5310647 w 5310647"/>
              <a:gd name="connsiteY1" fmla="*/ 0 h 1587376"/>
              <a:gd name="connsiteX2" fmla="*/ 5136927 w 5310647"/>
              <a:gd name="connsiteY2" fmla="*/ 138703 h 1587376"/>
              <a:gd name="connsiteX3" fmla="*/ 4076701 w 5310647"/>
              <a:gd name="connsiteY3" fmla="*/ 819150 h 1587376"/>
              <a:gd name="connsiteX4" fmla="*/ 723901 w 5310647"/>
              <a:gd name="connsiteY4" fmla="*/ 1123950 h 1587376"/>
              <a:gd name="connsiteX5" fmla="*/ 120254 w 5310647"/>
              <a:gd name="connsiteY5" fmla="*/ 1482030 h 1587376"/>
              <a:gd name="connsiteX6" fmla="*/ 0 w 5310647"/>
              <a:gd name="connsiteY6" fmla="*/ 1587376 h 1587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310647" h="1587376">
                <a:moveTo>
                  <a:pt x="0" y="0"/>
                </a:moveTo>
                <a:lnTo>
                  <a:pt x="5310647" y="0"/>
                </a:lnTo>
                <a:lnTo>
                  <a:pt x="5136927" y="138703"/>
                </a:lnTo>
                <a:cubicBezTo>
                  <a:pt x="4768442" y="423887"/>
                  <a:pt x="4394201" y="668338"/>
                  <a:pt x="4076701" y="819150"/>
                </a:cubicBezTo>
                <a:cubicBezTo>
                  <a:pt x="3060701" y="1301750"/>
                  <a:pt x="1597026" y="825500"/>
                  <a:pt x="723901" y="1123950"/>
                </a:cubicBezTo>
                <a:cubicBezTo>
                  <a:pt x="505620" y="1198563"/>
                  <a:pt x="305000" y="1328738"/>
                  <a:pt x="120254" y="1482030"/>
                </a:cubicBezTo>
                <a:lnTo>
                  <a:pt x="0" y="158737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4699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자유형: 도형 14">
            <a:extLst>
              <a:ext uri="{FF2B5EF4-FFF2-40B4-BE49-F238E27FC236}">
                <a16:creationId xmlns:a16="http://schemas.microsoft.com/office/drawing/2014/main" xmlns="" id="{9C308991-8CC1-490D-A1F4-F6C8DC72D854}"/>
              </a:ext>
            </a:extLst>
          </p:cNvPr>
          <p:cNvSpPr/>
          <p:nvPr/>
        </p:nvSpPr>
        <p:spPr>
          <a:xfrm>
            <a:off x="7553340" y="3863494"/>
            <a:ext cx="4638660" cy="2994506"/>
          </a:xfrm>
          <a:custGeom>
            <a:avLst/>
            <a:gdLst>
              <a:gd name="connsiteX0" fmla="*/ 4638660 w 4638660"/>
              <a:gd name="connsiteY0" fmla="*/ 0 h 2994506"/>
              <a:gd name="connsiteX1" fmla="*/ 4638660 w 4638660"/>
              <a:gd name="connsiteY1" fmla="*/ 2994506 h 2994506"/>
              <a:gd name="connsiteX2" fmla="*/ 0 w 4638660"/>
              <a:gd name="connsiteY2" fmla="*/ 2994506 h 2994506"/>
              <a:gd name="connsiteX3" fmla="*/ 30031 w 4638660"/>
              <a:gd name="connsiteY3" fmla="*/ 2958790 h 2994506"/>
              <a:gd name="connsiteX4" fmla="*/ 534734 w 4638660"/>
              <a:gd name="connsiteY4" fmla="*/ 2449650 h 2994506"/>
              <a:gd name="connsiteX5" fmla="*/ 3694402 w 4638660"/>
              <a:gd name="connsiteY5" fmla="*/ 1287467 h 2994506"/>
              <a:gd name="connsiteX6" fmla="*/ 4625053 w 4638660"/>
              <a:gd name="connsiteY6" fmla="*/ 25676 h 2994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38660" h="2994506">
                <a:moveTo>
                  <a:pt x="4638660" y="0"/>
                </a:moveTo>
                <a:lnTo>
                  <a:pt x="4638660" y="2994506"/>
                </a:lnTo>
                <a:lnTo>
                  <a:pt x="0" y="2994506"/>
                </a:lnTo>
                <a:lnTo>
                  <a:pt x="30031" y="2958790"/>
                </a:lnTo>
                <a:cubicBezTo>
                  <a:pt x="202550" y="2760917"/>
                  <a:pt x="374145" y="2586360"/>
                  <a:pt x="534734" y="2449650"/>
                </a:cubicBezTo>
                <a:cubicBezTo>
                  <a:pt x="1391208" y="1720534"/>
                  <a:pt x="2928272" y="1801729"/>
                  <a:pt x="3694402" y="1287467"/>
                </a:cubicBezTo>
                <a:cubicBezTo>
                  <a:pt x="4125350" y="998195"/>
                  <a:pt x="4397133" y="460363"/>
                  <a:pt x="4625053" y="25676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4699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이등변 삼각형 12">
            <a:extLst>
              <a:ext uri="{FF2B5EF4-FFF2-40B4-BE49-F238E27FC236}">
                <a16:creationId xmlns:a16="http://schemas.microsoft.com/office/drawing/2014/main" xmlns="" id="{FEA009EC-7137-0E79-B520-B16E1340F970}"/>
              </a:ext>
            </a:extLst>
          </p:cNvPr>
          <p:cNvSpPr/>
          <p:nvPr/>
        </p:nvSpPr>
        <p:spPr>
          <a:xfrm>
            <a:off x="2698968" y="5060205"/>
            <a:ext cx="7350911" cy="361584"/>
          </a:xfrm>
          <a:prstGeom prst="triangle">
            <a:avLst/>
          </a:prstGeom>
          <a:solidFill>
            <a:srgbClr val="EDF1F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4" name="사다리꼴 13">
            <a:extLst>
              <a:ext uri="{FF2B5EF4-FFF2-40B4-BE49-F238E27FC236}">
                <a16:creationId xmlns:a16="http://schemas.microsoft.com/office/drawing/2014/main" xmlns="" id="{A2AB432A-B875-E6D5-B04E-04B71E2E675A}"/>
              </a:ext>
            </a:extLst>
          </p:cNvPr>
          <p:cNvSpPr/>
          <p:nvPr/>
        </p:nvSpPr>
        <p:spPr>
          <a:xfrm>
            <a:off x="1893730" y="5093046"/>
            <a:ext cx="8444124" cy="644507"/>
          </a:xfrm>
          <a:prstGeom prst="trapezoid">
            <a:avLst>
              <a:gd name="adj" fmla="val 91592"/>
            </a:avLst>
          </a:prstGeom>
          <a:solidFill>
            <a:srgbClr val="EDF1F9"/>
          </a:solidFill>
          <a:ln>
            <a:noFill/>
          </a:ln>
          <a:effectLst>
            <a:outerShdw dist="38100" dir="16200000" rotWithShape="0">
              <a:srgbClr val="1C305B">
                <a:alpha val="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AB5E7E70-4F67-9913-5965-4E9EC7F879A7}"/>
              </a:ext>
            </a:extLst>
          </p:cNvPr>
          <p:cNvSpPr/>
          <p:nvPr/>
        </p:nvSpPr>
        <p:spPr>
          <a:xfrm>
            <a:off x="1922006" y="5708430"/>
            <a:ext cx="8394643" cy="14414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xmlns="" id="{EE4DD6C2-BB2B-A0F5-309D-4E69A52414F6}"/>
              </a:ext>
            </a:extLst>
          </p:cNvPr>
          <p:cNvGrpSpPr/>
          <p:nvPr/>
        </p:nvGrpSpPr>
        <p:grpSpPr>
          <a:xfrm>
            <a:off x="1872527" y="5086846"/>
            <a:ext cx="8444122" cy="668049"/>
            <a:chOff x="3831193" y="4751222"/>
            <a:chExt cx="4506976" cy="329254"/>
          </a:xfrm>
        </p:grpSpPr>
        <p:sp>
          <p:nvSpPr>
            <p:cNvPr id="19" name="이등변 삼각형 18">
              <a:extLst>
                <a:ext uri="{FF2B5EF4-FFF2-40B4-BE49-F238E27FC236}">
                  <a16:creationId xmlns:a16="http://schemas.microsoft.com/office/drawing/2014/main" xmlns="" id="{0B81FBFC-B028-99DB-059D-5965A106A1B2}"/>
                </a:ext>
              </a:extLst>
            </p:cNvPr>
            <p:cNvSpPr/>
            <p:nvPr/>
          </p:nvSpPr>
          <p:spPr>
            <a:xfrm flipH="1">
              <a:off x="7152321" y="4751222"/>
              <a:ext cx="1185848" cy="323687"/>
            </a:xfrm>
            <a:prstGeom prst="triangle">
              <a:avLst>
                <a:gd name="adj" fmla="val 24331"/>
              </a:avLst>
            </a:prstGeom>
            <a:solidFill>
              <a:srgbClr val="DEE5F5"/>
            </a:solidFill>
            <a:ln>
              <a:noFill/>
            </a:ln>
            <a:effectLst>
              <a:outerShdw dist="25400" dir="18900000" algn="bl" rotWithShape="0">
                <a:srgbClr val="1C305B">
                  <a:alpha val="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20" name="이등변 삼각형 19">
              <a:extLst>
                <a:ext uri="{FF2B5EF4-FFF2-40B4-BE49-F238E27FC236}">
                  <a16:creationId xmlns:a16="http://schemas.microsoft.com/office/drawing/2014/main" xmlns="" id="{C2D64185-D1BA-1B36-7753-AE955C8208FE}"/>
                </a:ext>
              </a:extLst>
            </p:cNvPr>
            <p:cNvSpPr/>
            <p:nvPr/>
          </p:nvSpPr>
          <p:spPr>
            <a:xfrm>
              <a:off x="3846284" y="4751222"/>
              <a:ext cx="1185848" cy="323687"/>
            </a:xfrm>
            <a:prstGeom prst="triangle">
              <a:avLst>
                <a:gd name="adj" fmla="val 24331"/>
              </a:avLst>
            </a:prstGeom>
            <a:solidFill>
              <a:srgbClr val="DEE5F5"/>
            </a:solidFill>
            <a:ln>
              <a:noFill/>
            </a:ln>
            <a:effectLst>
              <a:outerShdw dist="25400" dir="18900000" algn="bl" rotWithShape="0">
                <a:srgbClr val="1C305B">
                  <a:alpha val="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21" name="이등변 삼각형 20">
              <a:extLst>
                <a:ext uri="{FF2B5EF4-FFF2-40B4-BE49-F238E27FC236}">
                  <a16:creationId xmlns:a16="http://schemas.microsoft.com/office/drawing/2014/main" xmlns="" id="{C9502A75-1D68-9B10-D1E6-8E154AB75F8E}"/>
                </a:ext>
              </a:extLst>
            </p:cNvPr>
            <p:cNvSpPr/>
            <p:nvPr/>
          </p:nvSpPr>
          <p:spPr>
            <a:xfrm>
              <a:off x="3831193" y="4886220"/>
              <a:ext cx="4506976" cy="194256"/>
            </a:xfrm>
            <a:prstGeom prst="triangle">
              <a:avLst>
                <a:gd name="adj" fmla="val 49782"/>
              </a:avLst>
            </a:prstGeom>
            <a:solidFill>
              <a:srgbClr val="DEE5F5"/>
            </a:solidFill>
            <a:ln>
              <a:noFill/>
            </a:ln>
            <a:effectLst>
              <a:outerShdw dist="25400" dir="18900000" algn="bl" rotWithShape="0">
                <a:srgbClr val="1C305B">
                  <a:alpha val="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3120238" y="2684955"/>
            <a:ext cx="6982107" cy="1323439"/>
          </a:xfrm>
          <a:prstGeom prst="rect">
            <a:avLst/>
          </a:prstGeom>
          <a:noFill/>
          <a:effectLst>
            <a:glow rad="101600">
              <a:srgbClr val="FFCCCC">
                <a:alpha val="60000"/>
              </a:srgbClr>
            </a:glow>
          </a:effectLst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h="25400" prst="softRound"/>
            </a:sp3d>
          </a:bodyPr>
          <a:lstStyle/>
          <a:p>
            <a:r>
              <a:rPr lang="ko-KR" altLang="en-US" sz="8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0007" dir="1500000" sy="-30000" kx="800400" algn="bl" rotWithShape="0">
                    <a:prstClr val="black">
                      <a:alpha val="20000"/>
                    </a:prstClr>
                  </a:outerShdw>
                </a:effectLst>
                <a:latin typeface="나눔스퀘어라운드 ExtraBold" pitchFamily="50" charset="-127"/>
                <a:ea typeface="나눔스퀘어라운드 ExtraBold" pitchFamily="50" charset="-127"/>
              </a:rPr>
              <a:t>프로젝트 시연</a:t>
            </a:r>
            <a:endParaRPr lang="en-US" altLang="ko-KR" sz="800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0007" dir="1500000" sy="-30000" kx="800400" algn="bl" rotWithShape="0">
                  <a:prstClr val="black">
                    <a:alpha val="20000"/>
                  </a:prstClr>
                </a:outerShdw>
              </a:effectLst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933965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6000">
              <a:srgbClr val="9E78EF"/>
            </a:gs>
            <a:gs pos="82000">
              <a:srgbClr val="6770D7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: 도형 7">
            <a:extLst>
              <a:ext uri="{FF2B5EF4-FFF2-40B4-BE49-F238E27FC236}">
                <a16:creationId xmlns:a16="http://schemas.microsoft.com/office/drawing/2014/main" xmlns="" id="{C57CAC0D-8097-4F95-83DC-116DE1365BA0}"/>
              </a:ext>
            </a:extLst>
          </p:cNvPr>
          <p:cNvSpPr/>
          <p:nvPr/>
        </p:nvSpPr>
        <p:spPr>
          <a:xfrm>
            <a:off x="0" y="0"/>
            <a:ext cx="5310647" cy="1587376"/>
          </a:xfrm>
          <a:custGeom>
            <a:avLst/>
            <a:gdLst>
              <a:gd name="connsiteX0" fmla="*/ 0 w 5310647"/>
              <a:gd name="connsiteY0" fmla="*/ 0 h 1587376"/>
              <a:gd name="connsiteX1" fmla="*/ 5310647 w 5310647"/>
              <a:gd name="connsiteY1" fmla="*/ 0 h 1587376"/>
              <a:gd name="connsiteX2" fmla="*/ 5136927 w 5310647"/>
              <a:gd name="connsiteY2" fmla="*/ 138703 h 1587376"/>
              <a:gd name="connsiteX3" fmla="*/ 4076701 w 5310647"/>
              <a:gd name="connsiteY3" fmla="*/ 819150 h 1587376"/>
              <a:gd name="connsiteX4" fmla="*/ 723901 w 5310647"/>
              <a:gd name="connsiteY4" fmla="*/ 1123950 h 1587376"/>
              <a:gd name="connsiteX5" fmla="*/ 120254 w 5310647"/>
              <a:gd name="connsiteY5" fmla="*/ 1482030 h 1587376"/>
              <a:gd name="connsiteX6" fmla="*/ 0 w 5310647"/>
              <a:gd name="connsiteY6" fmla="*/ 1587376 h 1587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310647" h="1587376">
                <a:moveTo>
                  <a:pt x="0" y="0"/>
                </a:moveTo>
                <a:lnTo>
                  <a:pt x="5310647" y="0"/>
                </a:lnTo>
                <a:lnTo>
                  <a:pt x="5136927" y="138703"/>
                </a:lnTo>
                <a:cubicBezTo>
                  <a:pt x="4768442" y="423887"/>
                  <a:pt x="4394201" y="668338"/>
                  <a:pt x="4076701" y="819150"/>
                </a:cubicBezTo>
                <a:cubicBezTo>
                  <a:pt x="3060701" y="1301750"/>
                  <a:pt x="1597026" y="825500"/>
                  <a:pt x="723901" y="1123950"/>
                </a:cubicBezTo>
                <a:cubicBezTo>
                  <a:pt x="505620" y="1198563"/>
                  <a:pt x="305000" y="1328738"/>
                  <a:pt x="120254" y="1482030"/>
                </a:cubicBezTo>
                <a:lnTo>
                  <a:pt x="0" y="158737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4699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5" name="자유형: 도형 14">
            <a:extLst>
              <a:ext uri="{FF2B5EF4-FFF2-40B4-BE49-F238E27FC236}">
                <a16:creationId xmlns:a16="http://schemas.microsoft.com/office/drawing/2014/main" xmlns="" id="{9C308991-8CC1-490D-A1F4-F6C8DC72D854}"/>
              </a:ext>
            </a:extLst>
          </p:cNvPr>
          <p:cNvSpPr/>
          <p:nvPr/>
        </p:nvSpPr>
        <p:spPr>
          <a:xfrm>
            <a:off x="7553340" y="3863494"/>
            <a:ext cx="4638660" cy="2994506"/>
          </a:xfrm>
          <a:custGeom>
            <a:avLst/>
            <a:gdLst>
              <a:gd name="connsiteX0" fmla="*/ 4638660 w 4638660"/>
              <a:gd name="connsiteY0" fmla="*/ 0 h 2994506"/>
              <a:gd name="connsiteX1" fmla="*/ 4638660 w 4638660"/>
              <a:gd name="connsiteY1" fmla="*/ 2994506 h 2994506"/>
              <a:gd name="connsiteX2" fmla="*/ 0 w 4638660"/>
              <a:gd name="connsiteY2" fmla="*/ 2994506 h 2994506"/>
              <a:gd name="connsiteX3" fmla="*/ 30031 w 4638660"/>
              <a:gd name="connsiteY3" fmla="*/ 2958790 h 2994506"/>
              <a:gd name="connsiteX4" fmla="*/ 534734 w 4638660"/>
              <a:gd name="connsiteY4" fmla="*/ 2449650 h 2994506"/>
              <a:gd name="connsiteX5" fmla="*/ 3694402 w 4638660"/>
              <a:gd name="connsiteY5" fmla="*/ 1287467 h 2994506"/>
              <a:gd name="connsiteX6" fmla="*/ 4625053 w 4638660"/>
              <a:gd name="connsiteY6" fmla="*/ 25676 h 2994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38660" h="2994506">
                <a:moveTo>
                  <a:pt x="4638660" y="0"/>
                </a:moveTo>
                <a:lnTo>
                  <a:pt x="4638660" y="2994506"/>
                </a:lnTo>
                <a:lnTo>
                  <a:pt x="0" y="2994506"/>
                </a:lnTo>
                <a:lnTo>
                  <a:pt x="30031" y="2958790"/>
                </a:lnTo>
                <a:cubicBezTo>
                  <a:pt x="202550" y="2760917"/>
                  <a:pt x="374145" y="2586360"/>
                  <a:pt x="534734" y="2449650"/>
                </a:cubicBezTo>
                <a:cubicBezTo>
                  <a:pt x="1391208" y="1720534"/>
                  <a:pt x="2928272" y="1801729"/>
                  <a:pt x="3694402" y="1287467"/>
                </a:cubicBezTo>
                <a:cubicBezTo>
                  <a:pt x="4125350" y="998195"/>
                  <a:pt x="4397133" y="460363"/>
                  <a:pt x="4625053" y="25676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4699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" name="이등변 삼각형 12">
            <a:extLst>
              <a:ext uri="{FF2B5EF4-FFF2-40B4-BE49-F238E27FC236}">
                <a16:creationId xmlns:a16="http://schemas.microsoft.com/office/drawing/2014/main" xmlns="" id="{FEA009EC-7137-0E79-B520-B16E1340F970}"/>
              </a:ext>
            </a:extLst>
          </p:cNvPr>
          <p:cNvSpPr/>
          <p:nvPr/>
        </p:nvSpPr>
        <p:spPr>
          <a:xfrm>
            <a:off x="2698968" y="5060205"/>
            <a:ext cx="7350911" cy="361584"/>
          </a:xfrm>
          <a:prstGeom prst="triangle">
            <a:avLst/>
          </a:prstGeom>
          <a:solidFill>
            <a:srgbClr val="EDF1F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4" name="사다리꼴 13">
            <a:extLst>
              <a:ext uri="{FF2B5EF4-FFF2-40B4-BE49-F238E27FC236}">
                <a16:creationId xmlns:a16="http://schemas.microsoft.com/office/drawing/2014/main" xmlns="" id="{A2AB432A-B875-E6D5-B04E-04B71E2E675A}"/>
              </a:ext>
            </a:extLst>
          </p:cNvPr>
          <p:cNvSpPr/>
          <p:nvPr/>
        </p:nvSpPr>
        <p:spPr>
          <a:xfrm>
            <a:off x="1893730" y="5093046"/>
            <a:ext cx="8444124" cy="644507"/>
          </a:xfrm>
          <a:prstGeom prst="trapezoid">
            <a:avLst>
              <a:gd name="adj" fmla="val 91592"/>
            </a:avLst>
          </a:prstGeom>
          <a:solidFill>
            <a:srgbClr val="EDF1F9"/>
          </a:solidFill>
          <a:ln>
            <a:noFill/>
          </a:ln>
          <a:effectLst>
            <a:outerShdw dist="38100" dir="16200000" rotWithShape="0">
              <a:srgbClr val="1C305B">
                <a:alpha val="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AB5E7E70-4F67-9913-5965-4E9EC7F879A7}"/>
              </a:ext>
            </a:extLst>
          </p:cNvPr>
          <p:cNvSpPr/>
          <p:nvPr/>
        </p:nvSpPr>
        <p:spPr>
          <a:xfrm>
            <a:off x="1922006" y="5704996"/>
            <a:ext cx="8415848" cy="14414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7" name="사다리꼴 11">
            <a:extLst>
              <a:ext uri="{FF2B5EF4-FFF2-40B4-BE49-F238E27FC236}">
                <a16:creationId xmlns:a16="http://schemas.microsoft.com/office/drawing/2014/main" xmlns="" id="{7E6C2D2F-18E3-6593-22E0-716C1B6FC6DB}"/>
              </a:ext>
            </a:extLst>
          </p:cNvPr>
          <p:cNvSpPr/>
          <p:nvPr/>
        </p:nvSpPr>
        <p:spPr>
          <a:xfrm>
            <a:off x="2568647" y="1126794"/>
            <a:ext cx="7136702" cy="4584346"/>
          </a:xfrm>
          <a:custGeom>
            <a:avLst/>
            <a:gdLst>
              <a:gd name="connsiteX0" fmla="*/ 0 w 9886951"/>
              <a:gd name="connsiteY0" fmla="*/ 5362575 h 5362575"/>
              <a:gd name="connsiteX1" fmla="*/ 502420 w 9886951"/>
              <a:gd name="connsiteY1" fmla="*/ 0 h 5362575"/>
              <a:gd name="connsiteX2" fmla="*/ 9384531 w 9886951"/>
              <a:gd name="connsiteY2" fmla="*/ 0 h 5362575"/>
              <a:gd name="connsiteX3" fmla="*/ 9886951 w 9886951"/>
              <a:gd name="connsiteY3" fmla="*/ 5362575 h 5362575"/>
              <a:gd name="connsiteX4" fmla="*/ 0 w 9886951"/>
              <a:gd name="connsiteY4" fmla="*/ 5362575 h 5362575"/>
              <a:gd name="connsiteX0" fmla="*/ 0 w 9886951"/>
              <a:gd name="connsiteY0" fmla="*/ 5362575 h 5362575"/>
              <a:gd name="connsiteX1" fmla="*/ 502420 w 9886951"/>
              <a:gd name="connsiteY1" fmla="*/ 0 h 5362575"/>
              <a:gd name="connsiteX2" fmla="*/ 9384531 w 9886951"/>
              <a:gd name="connsiteY2" fmla="*/ 0 h 5362575"/>
              <a:gd name="connsiteX3" fmla="*/ 9886951 w 9886951"/>
              <a:gd name="connsiteY3" fmla="*/ 5362575 h 5362575"/>
              <a:gd name="connsiteX4" fmla="*/ 0 w 9886951"/>
              <a:gd name="connsiteY4" fmla="*/ 5362575 h 5362575"/>
              <a:gd name="connsiteX0" fmla="*/ 0 w 9886951"/>
              <a:gd name="connsiteY0" fmla="*/ 5362575 h 5362575"/>
              <a:gd name="connsiteX1" fmla="*/ 502420 w 9886951"/>
              <a:gd name="connsiteY1" fmla="*/ 0 h 5362575"/>
              <a:gd name="connsiteX2" fmla="*/ 9384531 w 9886951"/>
              <a:gd name="connsiteY2" fmla="*/ 0 h 5362575"/>
              <a:gd name="connsiteX3" fmla="*/ 9886951 w 9886951"/>
              <a:gd name="connsiteY3" fmla="*/ 5362575 h 5362575"/>
              <a:gd name="connsiteX4" fmla="*/ 0 w 9886951"/>
              <a:gd name="connsiteY4" fmla="*/ 5362575 h 5362575"/>
              <a:gd name="connsiteX0" fmla="*/ 0 w 9886951"/>
              <a:gd name="connsiteY0" fmla="*/ 5362575 h 5362575"/>
              <a:gd name="connsiteX1" fmla="*/ 502420 w 9886951"/>
              <a:gd name="connsiteY1" fmla="*/ 0 h 5362575"/>
              <a:gd name="connsiteX2" fmla="*/ 9384531 w 9886951"/>
              <a:gd name="connsiteY2" fmla="*/ 0 h 5362575"/>
              <a:gd name="connsiteX3" fmla="*/ 9886951 w 9886951"/>
              <a:gd name="connsiteY3" fmla="*/ 5362575 h 5362575"/>
              <a:gd name="connsiteX4" fmla="*/ 0 w 9886951"/>
              <a:gd name="connsiteY4" fmla="*/ 5362575 h 5362575"/>
              <a:gd name="connsiteX0" fmla="*/ 0 w 9886951"/>
              <a:gd name="connsiteY0" fmla="*/ 5362575 h 5362575"/>
              <a:gd name="connsiteX1" fmla="*/ 502420 w 9886951"/>
              <a:gd name="connsiteY1" fmla="*/ 0 h 5362575"/>
              <a:gd name="connsiteX2" fmla="*/ 9384531 w 9886951"/>
              <a:gd name="connsiteY2" fmla="*/ 0 h 5362575"/>
              <a:gd name="connsiteX3" fmla="*/ 9886951 w 9886951"/>
              <a:gd name="connsiteY3" fmla="*/ 5362575 h 5362575"/>
              <a:gd name="connsiteX4" fmla="*/ 0 w 9886951"/>
              <a:gd name="connsiteY4" fmla="*/ 5362575 h 5362575"/>
              <a:gd name="connsiteX0" fmla="*/ 0 w 9886951"/>
              <a:gd name="connsiteY0" fmla="*/ 6340959 h 6340959"/>
              <a:gd name="connsiteX1" fmla="*/ 473845 w 9886951"/>
              <a:gd name="connsiteY1" fmla="*/ 0 h 6340959"/>
              <a:gd name="connsiteX2" fmla="*/ 9384531 w 9886951"/>
              <a:gd name="connsiteY2" fmla="*/ 978384 h 6340959"/>
              <a:gd name="connsiteX3" fmla="*/ 9886951 w 9886951"/>
              <a:gd name="connsiteY3" fmla="*/ 6340959 h 6340959"/>
              <a:gd name="connsiteX4" fmla="*/ 0 w 9886951"/>
              <a:gd name="connsiteY4" fmla="*/ 6340959 h 6340959"/>
              <a:gd name="connsiteX0" fmla="*/ 0 w 9886951"/>
              <a:gd name="connsiteY0" fmla="*/ 6340959 h 6340959"/>
              <a:gd name="connsiteX1" fmla="*/ 473845 w 9886951"/>
              <a:gd name="connsiteY1" fmla="*/ 0 h 6340959"/>
              <a:gd name="connsiteX2" fmla="*/ 9413106 w 9886951"/>
              <a:gd name="connsiteY2" fmla="*/ 51494 h 6340959"/>
              <a:gd name="connsiteX3" fmla="*/ 9886951 w 9886951"/>
              <a:gd name="connsiteY3" fmla="*/ 6340959 h 6340959"/>
              <a:gd name="connsiteX4" fmla="*/ 0 w 9886951"/>
              <a:gd name="connsiteY4" fmla="*/ 6340959 h 6340959"/>
              <a:gd name="connsiteX0" fmla="*/ 0 w 9886951"/>
              <a:gd name="connsiteY0" fmla="*/ 6340959 h 6340959"/>
              <a:gd name="connsiteX1" fmla="*/ 473845 w 9886951"/>
              <a:gd name="connsiteY1" fmla="*/ 0 h 6340959"/>
              <a:gd name="connsiteX2" fmla="*/ 9413106 w 9886951"/>
              <a:gd name="connsiteY2" fmla="*/ 10299 h 6340959"/>
              <a:gd name="connsiteX3" fmla="*/ 9886951 w 9886951"/>
              <a:gd name="connsiteY3" fmla="*/ 6340959 h 6340959"/>
              <a:gd name="connsiteX4" fmla="*/ 0 w 9886951"/>
              <a:gd name="connsiteY4" fmla="*/ 6340959 h 63409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886951" h="6340959">
                <a:moveTo>
                  <a:pt x="0" y="6340959"/>
                </a:moveTo>
                <a:cubicBezTo>
                  <a:pt x="719923" y="6115534"/>
                  <a:pt x="506397" y="1854200"/>
                  <a:pt x="473845" y="0"/>
                </a:cubicBezTo>
                <a:lnTo>
                  <a:pt x="9413106" y="10299"/>
                </a:lnTo>
                <a:cubicBezTo>
                  <a:pt x="9409129" y="1740674"/>
                  <a:pt x="9005103" y="5715484"/>
                  <a:pt x="9886951" y="6340959"/>
                </a:cubicBezTo>
                <a:lnTo>
                  <a:pt x="0" y="6340959"/>
                </a:lnTo>
                <a:close/>
              </a:path>
            </a:pathLst>
          </a:custGeom>
          <a:gradFill>
            <a:gsLst>
              <a:gs pos="62000">
                <a:schemeClr val="bg1"/>
              </a:gs>
              <a:gs pos="90000">
                <a:schemeClr val="bg1"/>
              </a:gs>
              <a:gs pos="79000">
                <a:srgbClr val="ECECEC"/>
              </a:gs>
            </a:gsLst>
            <a:lin ang="5400000" scaled="1"/>
          </a:gradFill>
          <a:ln>
            <a:noFill/>
          </a:ln>
          <a:effectLst>
            <a:outerShdw blurRad="3556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defRPr/>
            </a:pPr>
            <a:endParaRPr lang="ko-KR" altLang="en-US" sz="1600" b="1" dirty="0">
              <a:solidFill>
                <a:srgbClr val="1C305B"/>
              </a:solidFill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xmlns="" id="{EE4DD6C2-BB2B-A0F5-309D-4E69A52414F6}"/>
              </a:ext>
            </a:extLst>
          </p:cNvPr>
          <p:cNvGrpSpPr/>
          <p:nvPr/>
        </p:nvGrpSpPr>
        <p:grpSpPr>
          <a:xfrm>
            <a:off x="1893731" y="5086836"/>
            <a:ext cx="8444122" cy="656753"/>
            <a:chOff x="3842511" y="4751222"/>
            <a:chExt cx="4506976" cy="323687"/>
          </a:xfrm>
        </p:grpSpPr>
        <p:sp>
          <p:nvSpPr>
            <p:cNvPr id="19" name="이등변 삼각형 18">
              <a:extLst>
                <a:ext uri="{FF2B5EF4-FFF2-40B4-BE49-F238E27FC236}">
                  <a16:creationId xmlns:a16="http://schemas.microsoft.com/office/drawing/2014/main" xmlns="" id="{0B81FBFC-B028-99DB-059D-5965A106A1B2}"/>
                </a:ext>
              </a:extLst>
            </p:cNvPr>
            <p:cNvSpPr/>
            <p:nvPr/>
          </p:nvSpPr>
          <p:spPr>
            <a:xfrm flipH="1">
              <a:off x="7152321" y="4751222"/>
              <a:ext cx="1185848" cy="323687"/>
            </a:xfrm>
            <a:prstGeom prst="triangle">
              <a:avLst>
                <a:gd name="adj" fmla="val 24331"/>
              </a:avLst>
            </a:prstGeom>
            <a:solidFill>
              <a:srgbClr val="DEE5F5"/>
            </a:solidFill>
            <a:ln>
              <a:noFill/>
            </a:ln>
            <a:effectLst>
              <a:outerShdw dist="25400" dir="18900000" algn="bl" rotWithShape="0">
                <a:srgbClr val="1C305B">
                  <a:alpha val="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20" name="이등변 삼각형 19">
              <a:extLst>
                <a:ext uri="{FF2B5EF4-FFF2-40B4-BE49-F238E27FC236}">
                  <a16:creationId xmlns:a16="http://schemas.microsoft.com/office/drawing/2014/main" xmlns="" id="{C2D64185-D1BA-1B36-7753-AE955C8208FE}"/>
                </a:ext>
              </a:extLst>
            </p:cNvPr>
            <p:cNvSpPr/>
            <p:nvPr/>
          </p:nvSpPr>
          <p:spPr>
            <a:xfrm>
              <a:off x="3846284" y="4751222"/>
              <a:ext cx="1185848" cy="323687"/>
            </a:xfrm>
            <a:prstGeom prst="triangle">
              <a:avLst>
                <a:gd name="adj" fmla="val 24331"/>
              </a:avLst>
            </a:prstGeom>
            <a:solidFill>
              <a:srgbClr val="DEE5F5"/>
            </a:solidFill>
            <a:ln>
              <a:noFill/>
            </a:ln>
            <a:effectLst>
              <a:outerShdw dist="25400" dir="18900000" algn="bl" rotWithShape="0">
                <a:srgbClr val="1C305B">
                  <a:alpha val="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21" name="이등변 삼각형 20">
              <a:extLst>
                <a:ext uri="{FF2B5EF4-FFF2-40B4-BE49-F238E27FC236}">
                  <a16:creationId xmlns:a16="http://schemas.microsoft.com/office/drawing/2014/main" xmlns="" id="{C9502A75-1D68-9B10-D1E6-8E154AB75F8E}"/>
                </a:ext>
              </a:extLst>
            </p:cNvPr>
            <p:cNvSpPr/>
            <p:nvPr/>
          </p:nvSpPr>
          <p:spPr>
            <a:xfrm>
              <a:off x="3842511" y="4877678"/>
              <a:ext cx="4506976" cy="178210"/>
            </a:xfrm>
            <a:prstGeom prst="triangle">
              <a:avLst>
                <a:gd name="adj" fmla="val 49782"/>
              </a:avLst>
            </a:prstGeom>
            <a:solidFill>
              <a:srgbClr val="DEE5F5"/>
            </a:solidFill>
            <a:ln>
              <a:noFill/>
            </a:ln>
            <a:effectLst>
              <a:outerShdw dist="25400" dir="18900000" algn="bl" rotWithShape="0">
                <a:srgbClr val="1C305B">
                  <a:alpha val="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</p:grpSp>
      <p:sp>
        <p:nvSpPr>
          <p:cNvPr id="22" name="이등변 삼각형 21">
            <a:extLst>
              <a:ext uri="{FF2B5EF4-FFF2-40B4-BE49-F238E27FC236}">
                <a16:creationId xmlns:a16="http://schemas.microsoft.com/office/drawing/2014/main" xmlns="" id="{FEA009EC-7137-0E79-B520-B16E1340F970}"/>
              </a:ext>
            </a:extLst>
          </p:cNvPr>
          <p:cNvSpPr/>
          <p:nvPr/>
        </p:nvSpPr>
        <p:spPr>
          <a:xfrm>
            <a:off x="2720174" y="5060205"/>
            <a:ext cx="7350911" cy="361584"/>
          </a:xfrm>
          <a:prstGeom prst="triangle">
            <a:avLst/>
          </a:prstGeom>
          <a:solidFill>
            <a:srgbClr val="EDF1F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3" name="사다리꼴 22">
            <a:extLst>
              <a:ext uri="{FF2B5EF4-FFF2-40B4-BE49-F238E27FC236}">
                <a16:creationId xmlns:a16="http://schemas.microsoft.com/office/drawing/2014/main" xmlns="" id="{A2AB432A-B875-E6D5-B04E-04B71E2E675A}"/>
              </a:ext>
            </a:extLst>
          </p:cNvPr>
          <p:cNvSpPr/>
          <p:nvPr/>
        </p:nvSpPr>
        <p:spPr>
          <a:xfrm>
            <a:off x="1914936" y="5093046"/>
            <a:ext cx="8444124" cy="644507"/>
          </a:xfrm>
          <a:prstGeom prst="trapezoid">
            <a:avLst>
              <a:gd name="adj" fmla="val 91592"/>
            </a:avLst>
          </a:prstGeom>
          <a:solidFill>
            <a:srgbClr val="EDF1F9"/>
          </a:solidFill>
          <a:ln>
            <a:noFill/>
          </a:ln>
          <a:effectLst>
            <a:outerShdw dist="38100" dir="16200000" rotWithShape="0">
              <a:srgbClr val="1C305B">
                <a:alpha val="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xmlns="" id="{EE4DD6C2-BB2B-A0F5-309D-4E69A52414F6}"/>
              </a:ext>
            </a:extLst>
          </p:cNvPr>
          <p:cNvGrpSpPr/>
          <p:nvPr/>
        </p:nvGrpSpPr>
        <p:grpSpPr>
          <a:xfrm>
            <a:off x="1914937" y="5086836"/>
            <a:ext cx="8444122" cy="656753"/>
            <a:chOff x="3842511" y="4751222"/>
            <a:chExt cx="4506976" cy="323687"/>
          </a:xfrm>
        </p:grpSpPr>
        <p:sp>
          <p:nvSpPr>
            <p:cNvPr id="27" name="이등변 삼각형 26">
              <a:extLst>
                <a:ext uri="{FF2B5EF4-FFF2-40B4-BE49-F238E27FC236}">
                  <a16:creationId xmlns:a16="http://schemas.microsoft.com/office/drawing/2014/main" xmlns="" id="{0B81FBFC-B028-99DB-059D-5965A106A1B2}"/>
                </a:ext>
              </a:extLst>
            </p:cNvPr>
            <p:cNvSpPr/>
            <p:nvPr/>
          </p:nvSpPr>
          <p:spPr>
            <a:xfrm flipH="1">
              <a:off x="7152321" y="4751222"/>
              <a:ext cx="1185848" cy="323687"/>
            </a:xfrm>
            <a:prstGeom prst="triangle">
              <a:avLst>
                <a:gd name="adj" fmla="val 24331"/>
              </a:avLst>
            </a:prstGeom>
            <a:solidFill>
              <a:srgbClr val="DEE5F5"/>
            </a:solidFill>
            <a:ln>
              <a:noFill/>
            </a:ln>
            <a:effectLst>
              <a:outerShdw dist="25400" dir="18900000" algn="bl" rotWithShape="0">
                <a:srgbClr val="1C305B">
                  <a:alpha val="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28" name="이등변 삼각형 27">
              <a:extLst>
                <a:ext uri="{FF2B5EF4-FFF2-40B4-BE49-F238E27FC236}">
                  <a16:creationId xmlns:a16="http://schemas.microsoft.com/office/drawing/2014/main" xmlns="" id="{C2D64185-D1BA-1B36-7753-AE955C8208FE}"/>
                </a:ext>
              </a:extLst>
            </p:cNvPr>
            <p:cNvSpPr/>
            <p:nvPr/>
          </p:nvSpPr>
          <p:spPr>
            <a:xfrm>
              <a:off x="3846284" y="4751222"/>
              <a:ext cx="1185848" cy="323687"/>
            </a:xfrm>
            <a:prstGeom prst="triangle">
              <a:avLst>
                <a:gd name="adj" fmla="val 24331"/>
              </a:avLst>
            </a:prstGeom>
            <a:solidFill>
              <a:srgbClr val="DEE5F5"/>
            </a:solidFill>
            <a:ln>
              <a:noFill/>
            </a:ln>
            <a:effectLst>
              <a:outerShdw dist="25400" dir="18900000" algn="bl" rotWithShape="0">
                <a:srgbClr val="1C305B">
                  <a:alpha val="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29" name="이등변 삼각형 28">
              <a:extLst>
                <a:ext uri="{FF2B5EF4-FFF2-40B4-BE49-F238E27FC236}">
                  <a16:creationId xmlns:a16="http://schemas.microsoft.com/office/drawing/2014/main" xmlns="" id="{C9502A75-1D68-9B10-D1E6-8E154AB75F8E}"/>
                </a:ext>
              </a:extLst>
            </p:cNvPr>
            <p:cNvSpPr/>
            <p:nvPr/>
          </p:nvSpPr>
          <p:spPr>
            <a:xfrm>
              <a:off x="3842511" y="4877678"/>
              <a:ext cx="4506976" cy="178210"/>
            </a:xfrm>
            <a:prstGeom prst="triangle">
              <a:avLst>
                <a:gd name="adj" fmla="val 49782"/>
              </a:avLst>
            </a:prstGeom>
            <a:solidFill>
              <a:srgbClr val="DEE5F5"/>
            </a:solidFill>
            <a:ln>
              <a:noFill/>
            </a:ln>
            <a:effectLst>
              <a:outerShdw dist="25400" dir="18900000" algn="bl" rotWithShape="0">
                <a:srgbClr val="1C305B">
                  <a:alpha val="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</p:grpSp>
      <p:pic>
        <p:nvPicPr>
          <p:cNvPr id="1027" name="Picture 3" descr="C:\Users\딘\Downloads\—Pngtree—wedding marry newcomer happy event_3917704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0264" y="1899919"/>
            <a:ext cx="2715415" cy="2715415"/>
          </a:xfrm>
          <a:prstGeom prst="rect">
            <a:avLst/>
          </a:prstGeom>
          <a:noFill/>
          <a:effectLst>
            <a:outerShdw blurRad="50800" dist="50800" dir="5400000" sx="1000" sy="1000" algn="ctr" rotWithShape="0">
              <a:srgbClr val="000000">
                <a:alpha val="44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3406867" y="4416105"/>
            <a:ext cx="541784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1600" b="1" dirty="0">
                <a:solidFill>
                  <a:sysClr val="windowText" lastClr="000000"/>
                </a:solidFill>
                <a:latin typeface="나눔스퀘어라운드 ExtraBold" pitchFamily="50" charset="-127"/>
                <a:ea typeface="나눔스퀘어라운드 ExtraBold" pitchFamily="50" charset="-127"/>
                <a:cs typeface="Arial Unicode MS" pitchFamily="50" charset="-127"/>
              </a:rPr>
              <a:t>From.</a:t>
            </a:r>
            <a:r>
              <a:rPr lang="en-US" altLang="ko-KR" b="1" dirty="0">
                <a:solidFill>
                  <a:sysClr val="windowText" lastClr="000000"/>
                </a:solidFill>
                <a:latin typeface="나눔스퀘어라운드 ExtraBold" pitchFamily="50" charset="-127"/>
                <a:ea typeface="나눔스퀘어라운드 ExtraBold" pitchFamily="50" charset="-127"/>
                <a:cs typeface="Arial Unicode MS" pitchFamily="50" charset="-127"/>
              </a:rPr>
              <a:t>  </a:t>
            </a:r>
            <a:r>
              <a:rPr lang="ko-KR" altLang="en-US" sz="1600" b="1" dirty="0" smtClean="0">
                <a:solidFill>
                  <a:sysClr val="windowText" lastClr="000000"/>
                </a:solidFill>
                <a:latin typeface="나눔스퀘어라운드 ExtraBold" pitchFamily="50" charset="-127"/>
                <a:ea typeface="나눔스퀘어라운드 ExtraBold" pitchFamily="50" charset="-127"/>
                <a:cs typeface="Arial Unicode MS" pitchFamily="50" charset="-127"/>
              </a:rPr>
              <a:t>기유라</a:t>
            </a:r>
            <a:r>
              <a:rPr lang="en-US" altLang="ko-KR" sz="1600" b="1" dirty="0">
                <a:solidFill>
                  <a:sysClr val="windowText" lastClr="000000"/>
                </a:solidFill>
                <a:latin typeface="나눔스퀘어라운드 ExtraBold" pitchFamily="50" charset="-127"/>
                <a:ea typeface="나눔스퀘어라운드 ExtraBold" pitchFamily="50" charset="-127"/>
                <a:cs typeface="Arial Unicode MS" pitchFamily="50" charset="-127"/>
              </a:rPr>
              <a:t>, </a:t>
            </a:r>
            <a:r>
              <a:rPr lang="ko-KR" altLang="en-US" sz="1600" b="1" dirty="0">
                <a:solidFill>
                  <a:sysClr val="windowText" lastClr="000000"/>
                </a:solidFill>
                <a:latin typeface="나눔스퀘어라운드 ExtraBold" pitchFamily="50" charset="-127"/>
                <a:ea typeface="나눔스퀘어라운드 ExtraBold" pitchFamily="50" charset="-127"/>
                <a:cs typeface="Arial Unicode MS" pitchFamily="50" charset="-127"/>
              </a:rPr>
              <a:t>공정배</a:t>
            </a:r>
            <a:r>
              <a:rPr lang="en-US" altLang="ko-KR" sz="1600" b="1" dirty="0">
                <a:solidFill>
                  <a:sysClr val="windowText" lastClr="000000"/>
                </a:solidFill>
                <a:latin typeface="나눔스퀘어라운드 ExtraBold" pitchFamily="50" charset="-127"/>
                <a:ea typeface="나눔스퀘어라운드 ExtraBold" pitchFamily="50" charset="-127"/>
                <a:cs typeface="Arial Unicode MS" pitchFamily="50" charset="-127"/>
              </a:rPr>
              <a:t>, </a:t>
            </a:r>
            <a:r>
              <a:rPr lang="ko-KR" altLang="en-US" sz="1600" b="1" dirty="0" smtClean="0">
                <a:solidFill>
                  <a:sysClr val="windowText" lastClr="000000"/>
                </a:solidFill>
                <a:latin typeface="나눔스퀘어라운드 ExtraBold" pitchFamily="50" charset="-127"/>
                <a:ea typeface="나눔스퀘어라운드 ExtraBold" pitchFamily="50" charset="-127"/>
                <a:cs typeface="Arial Unicode MS" pitchFamily="50" charset="-127"/>
              </a:rPr>
              <a:t>박지은</a:t>
            </a:r>
            <a:r>
              <a:rPr lang="en-US" altLang="ko-KR" sz="1600" b="1" dirty="0" smtClean="0">
                <a:solidFill>
                  <a:sysClr val="windowText" lastClr="000000"/>
                </a:solidFill>
                <a:latin typeface="나눔스퀘어라운드 ExtraBold" pitchFamily="50" charset="-127"/>
                <a:ea typeface="나눔스퀘어라운드 ExtraBold" pitchFamily="50" charset="-127"/>
                <a:cs typeface="Arial Unicode MS" pitchFamily="50" charset="-127"/>
              </a:rPr>
              <a:t>, </a:t>
            </a:r>
            <a:r>
              <a:rPr lang="ko-KR" altLang="en-US" sz="1600" b="1" dirty="0" smtClean="0">
                <a:solidFill>
                  <a:sysClr val="windowText" lastClr="000000"/>
                </a:solidFill>
                <a:latin typeface="나눔스퀘어라운드 ExtraBold" pitchFamily="50" charset="-127"/>
                <a:ea typeface="나눔스퀘어라운드 ExtraBold" pitchFamily="50" charset="-127"/>
                <a:cs typeface="Arial Unicode MS" pitchFamily="50" charset="-127"/>
              </a:rPr>
              <a:t>박윤희</a:t>
            </a:r>
            <a:r>
              <a:rPr lang="en-US" altLang="ko-KR" sz="1600" b="1" dirty="0">
                <a:solidFill>
                  <a:sysClr val="windowText" lastClr="000000"/>
                </a:solidFill>
                <a:latin typeface="나눔스퀘어라운드 ExtraBold" pitchFamily="50" charset="-127"/>
                <a:ea typeface="나눔스퀘어라운드 ExtraBold" pitchFamily="50" charset="-127"/>
                <a:cs typeface="Arial Unicode MS" pitchFamily="50" charset="-127"/>
              </a:rPr>
              <a:t>, </a:t>
            </a:r>
            <a:r>
              <a:rPr lang="ko-KR" altLang="en-US" sz="1600" b="1" dirty="0">
                <a:solidFill>
                  <a:sysClr val="windowText" lastClr="000000"/>
                </a:solidFill>
                <a:latin typeface="나눔스퀘어라운드 ExtraBold" pitchFamily="50" charset="-127"/>
                <a:ea typeface="나눔스퀘어라운드 ExtraBold" pitchFamily="50" charset="-127"/>
                <a:cs typeface="Arial Unicode MS" pitchFamily="50" charset="-127"/>
              </a:rPr>
              <a:t>염동수</a:t>
            </a:r>
            <a:r>
              <a:rPr lang="en-US" altLang="ko-KR" sz="1600" b="1" dirty="0">
                <a:solidFill>
                  <a:sysClr val="windowText" lastClr="000000"/>
                </a:solidFill>
                <a:latin typeface="나눔스퀘어라운드 ExtraBold" pitchFamily="50" charset="-127"/>
                <a:ea typeface="나눔스퀘어라운드 ExtraBold" pitchFamily="50" charset="-127"/>
                <a:cs typeface="Arial Unicode MS" pitchFamily="50" charset="-127"/>
              </a:rPr>
              <a:t>, </a:t>
            </a:r>
            <a:r>
              <a:rPr lang="ko-KR" altLang="en-US" sz="1600" b="1" dirty="0" smtClean="0">
                <a:solidFill>
                  <a:sysClr val="windowText" lastClr="000000"/>
                </a:solidFill>
                <a:latin typeface="나눔스퀘어라운드 ExtraBold" pitchFamily="50" charset="-127"/>
                <a:ea typeface="나눔스퀘어라운드 ExtraBold" pitchFamily="50" charset="-127"/>
                <a:cs typeface="Arial Unicode MS" pitchFamily="50" charset="-127"/>
              </a:rPr>
              <a:t>박지용</a:t>
            </a:r>
            <a:endParaRPr lang="ko-KR" altLang="en-US" sz="1600" b="1" dirty="0">
              <a:solidFill>
                <a:sysClr val="windowText" lastClr="000000"/>
              </a:solidFill>
              <a:latin typeface="나눔스퀘어라운드 ExtraBold" pitchFamily="50" charset="-127"/>
              <a:ea typeface="나눔스퀘어라운드 ExtraBold" pitchFamily="50" charset="-127"/>
              <a:cs typeface="Arial Unicode MS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011683" y="1318984"/>
            <a:ext cx="26814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1600" b="1" dirty="0">
                <a:solidFill>
                  <a:sysClr val="windowText" lastClr="000000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TO.</a:t>
            </a:r>
            <a:r>
              <a:rPr lang="en-US" altLang="ko-KR" b="1" dirty="0">
                <a:solidFill>
                  <a:sysClr val="windowText" lastClr="000000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 </a:t>
            </a:r>
            <a:r>
              <a:rPr lang="en-US" altLang="ko-KR" b="1" dirty="0" smtClean="0">
                <a:solidFill>
                  <a:sysClr val="windowText" lastClr="000000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 </a:t>
            </a:r>
            <a:r>
              <a:rPr lang="en-US" altLang="ko-KR" sz="2400" b="1" dirty="0" err="1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  <a:latin typeface="Britannic Bold" pitchFamily="34" charset="0"/>
              </a:rPr>
              <a:t>WeddingDive</a:t>
            </a:r>
            <a:r>
              <a:rPr lang="en-US" altLang="ko-KR" sz="24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  <a:latin typeface="Britannic Bold" pitchFamily="34" charset="0"/>
              </a:rPr>
              <a:t>  </a:t>
            </a:r>
            <a:r>
              <a:rPr lang="en-US" altLang="ko-KR" sz="2400" b="1" dirty="0" smtClean="0">
                <a:solidFill>
                  <a:sysClr val="windowText" lastClr="000000"/>
                </a:solidFill>
                <a:latin typeface="Britannic Bold" pitchFamily="34" charset="0"/>
              </a:rPr>
              <a:t>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940832" y="1858010"/>
            <a:ext cx="10214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err="1" smtClean="0">
                <a:solidFill>
                  <a:sysClr val="windowText" lastClr="000000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웨딩에빠지다</a:t>
            </a:r>
            <a:endParaRPr lang="ko-KR" altLang="en-US" sz="1200" dirty="0">
              <a:solidFill>
                <a:sysClr val="windowText" lastClr="000000"/>
              </a:solidFill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873157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3" grpId="0"/>
      <p:bldP spid="4" grpId="0"/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6000">
              <a:srgbClr val="9E78EF"/>
            </a:gs>
            <a:gs pos="82000">
              <a:srgbClr val="6770D7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자유형: 도형 8">
            <a:extLst>
              <a:ext uri="{FF2B5EF4-FFF2-40B4-BE49-F238E27FC236}">
                <a16:creationId xmlns:a16="http://schemas.microsoft.com/office/drawing/2014/main" xmlns="" id="{D9194F2F-8E8E-4A22-8D03-7901CCE4CBED}"/>
              </a:ext>
            </a:extLst>
          </p:cNvPr>
          <p:cNvSpPr/>
          <p:nvPr/>
        </p:nvSpPr>
        <p:spPr>
          <a:xfrm>
            <a:off x="2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5464755 h 6858000"/>
              <a:gd name="connsiteX3" fmla="*/ 12098621 w 12192000"/>
              <a:gd name="connsiteY3" fmla="*/ 5539366 h 6858000"/>
              <a:gd name="connsiteX4" fmla="*/ 2726913 w 12192000"/>
              <a:gd name="connsiteY4" fmla="*/ 6782104 h 6858000"/>
              <a:gd name="connsiteX5" fmla="*/ 2579530 w 12192000"/>
              <a:gd name="connsiteY5" fmla="*/ 6858000 h 6858000"/>
              <a:gd name="connsiteX6" fmla="*/ 0 w 1219200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5464755"/>
                </a:lnTo>
                <a:lnTo>
                  <a:pt x="12098621" y="5539366"/>
                </a:lnTo>
                <a:cubicBezTo>
                  <a:pt x="9195323" y="7767439"/>
                  <a:pt x="5311499" y="5589148"/>
                  <a:pt x="2726913" y="6782104"/>
                </a:cubicBezTo>
                <a:lnTo>
                  <a:pt x="257953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3810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lvl="1" latinLnBrk="0">
              <a:lnSpc>
                <a:spcPct val="200000"/>
              </a:lnSpc>
              <a:defRPr/>
            </a:pPr>
            <a:endParaRPr lang="ko-KR" altLang="en-US" dirty="0">
              <a:solidFill>
                <a:srgbClr val="A2959E"/>
              </a:solidFill>
            </a:endParaRPr>
          </a:p>
        </p:txBody>
      </p:sp>
      <p:sp>
        <p:nvSpPr>
          <p:cNvPr id="85" name="평행 사변형 84">
            <a:extLst>
              <a:ext uri="{FF2B5EF4-FFF2-40B4-BE49-F238E27FC236}">
                <a16:creationId xmlns="" xmlns:a16="http://schemas.microsoft.com/office/drawing/2014/main" id="{6E038511-C8EB-97CF-0D69-1A74B402A262}"/>
              </a:ext>
            </a:extLst>
          </p:cNvPr>
          <p:cNvSpPr/>
          <p:nvPr/>
        </p:nvSpPr>
        <p:spPr>
          <a:xfrm>
            <a:off x="-40502" y="450841"/>
            <a:ext cx="3362405" cy="185497"/>
          </a:xfrm>
          <a:prstGeom prst="parallelogram">
            <a:avLst/>
          </a:prstGeom>
          <a:solidFill>
            <a:srgbClr val="F384AE">
              <a:alpha val="56000"/>
            </a:srgbClr>
          </a:solidFill>
          <a:ln>
            <a:noFill/>
          </a:ln>
          <a:effectLst>
            <a:reflection stA="0" endPos="650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018074" y="267006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ko-KR" altLang="en-US" sz="2800" b="1" i="1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목차</a:t>
            </a:r>
            <a:endParaRPr lang="ko-KR" altLang="en-US" sz="2800" dirty="0">
              <a:solidFill>
                <a:srgbClr val="A2959E"/>
              </a:solidFill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6096001" y="4958496"/>
            <a:ext cx="4011228" cy="804814"/>
            <a:chOff x="6096001" y="4958496"/>
            <a:chExt cx="4011228" cy="804814"/>
          </a:xfrm>
        </p:grpSpPr>
        <p:sp>
          <p:nvSpPr>
            <p:cNvPr id="33" name="모서리가 둥근 직사각형 32">
              <a:extLst>
                <a:ext uri="{FF2B5EF4-FFF2-40B4-BE49-F238E27FC236}">
                  <a16:creationId xmlns="" xmlns:a16="http://schemas.microsoft.com/office/drawing/2014/main" id="{93A503FF-DAFE-E0E9-111A-3804B552E362}"/>
                </a:ext>
              </a:extLst>
            </p:cNvPr>
            <p:cNvSpPr/>
            <p:nvPr/>
          </p:nvSpPr>
          <p:spPr>
            <a:xfrm>
              <a:off x="6096002" y="4958496"/>
              <a:ext cx="4011227" cy="804808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rgbClr val="4C47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>
                <a:lnSpc>
                  <a:spcPct val="150000"/>
                </a:lnSpc>
              </a:pPr>
              <a:endParaRPr lang="ko-KR" altLang="en-US" sz="10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34" name="양쪽 모서리가 둥근 사각형 33">
              <a:extLst>
                <a:ext uri="{FF2B5EF4-FFF2-40B4-BE49-F238E27FC236}">
                  <a16:creationId xmlns="" xmlns:a16="http://schemas.microsoft.com/office/drawing/2014/main" id="{6FDB9585-8A15-768B-FD98-B7532AA1D0B5}"/>
                </a:ext>
              </a:extLst>
            </p:cNvPr>
            <p:cNvSpPr/>
            <p:nvPr/>
          </p:nvSpPr>
          <p:spPr>
            <a:xfrm rot="16200000" flipH="1">
              <a:off x="6128252" y="4926246"/>
              <a:ext cx="804813" cy="869315"/>
            </a:xfrm>
            <a:prstGeom prst="round2SameRect">
              <a:avLst/>
            </a:prstGeom>
            <a:solidFill>
              <a:srgbClr val="F384AE"/>
            </a:solidFill>
            <a:ln w="25400">
              <a:solidFill>
                <a:srgbClr val="4C47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>
                <a:lnSpc>
                  <a:spcPct val="150000"/>
                </a:lnSpc>
              </a:pPr>
              <a:endParaRPr lang="ko-KR" altLang="en-US" sz="1000" dirty="0">
                <a:solidFill>
                  <a:srgbClr val="07CCB1"/>
                </a:solidFill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7085240" y="5167828"/>
              <a:ext cx="2519300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1">
                <a:lnSpc>
                  <a:spcPct val="150000"/>
                </a:lnSpc>
              </a:pPr>
              <a:r>
                <a:rPr lang="ko-KR" altLang="en-US" sz="1400" b="1" dirty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프로젝트 시연</a:t>
              </a:r>
              <a:endPara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="" xmlns:a16="http://schemas.microsoft.com/office/drawing/2014/main" id="{D23907C2-EE11-FE70-7453-8EC60EDB2508}"/>
                </a:ext>
              </a:extLst>
            </p:cNvPr>
            <p:cNvSpPr/>
            <p:nvPr/>
          </p:nvSpPr>
          <p:spPr>
            <a:xfrm>
              <a:off x="6334131" y="5074109"/>
              <a:ext cx="393056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2800" b="1" dirty="0" smtClean="0">
                  <a:solidFill>
                    <a:schemeClr val="bg1"/>
                  </a:solidFill>
                </a:rPr>
                <a:t>8</a:t>
              </a:r>
              <a:endParaRPr lang="en-US" altLang="ko-KR" sz="28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6095999" y="2469982"/>
            <a:ext cx="4011227" cy="804814"/>
            <a:chOff x="6095999" y="2469982"/>
            <a:chExt cx="4011227" cy="804814"/>
          </a:xfrm>
        </p:grpSpPr>
        <p:sp>
          <p:nvSpPr>
            <p:cNvPr id="76" name="모서리가 둥근 직사각형 75">
              <a:extLst>
                <a:ext uri="{FF2B5EF4-FFF2-40B4-BE49-F238E27FC236}">
                  <a16:creationId xmlns="" xmlns:a16="http://schemas.microsoft.com/office/drawing/2014/main" id="{93A503FF-DAFE-E0E9-111A-3804B552E362}"/>
                </a:ext>
              </a:extLst>
            </p:cNvPr>
            <p:cNvSpPr/>
            <p:nvPr/>
          </p:nvSpPr>
          <p:spPr>
            <a:xfrm>
              <a:off x="6095999" y="2469982"/>
              <a:ext cx="4011227" cy="804808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rgbClr val="4C47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>
                <a:lnSpc>
                  <a:spcPct val="150000"/>
                </a:lnSpc>
              </a:pPr>
              <a:endParaRPr lang="ko-KR" altLang="en-US" sz="10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73" name="양쪽 모서리가 둥근 사각형 72">
              <a:extLst>
                <a:ext uri="{FF2B5EF4-FFF2-40B4-BE49-F238E27FC236}">
                  <a16:creationId xmlns="" xmlns:a16="http://schemas.microsoft.com/office/drawing/2014/main" id="{6FDB9585-8A15-768B-FD98-B7532AA1D0B5}"/>
                </a:ext>
              </a:extLst>
            </p:cNvPr>
            <p:cNvSpPr/>
            <p:nvPr/>
          </p:nvSpPr>
          <p:spPr>
            <a:xfrm rot="16200000" flipH="1">
              <a:off x="6128252" y="2437732"/>
              <a:ext cx="804813" cy="869315"/>
            </a:xfrm>
            <a:prstGeom prst="round2SameRect">
              <a:avLst/>
            </a:prstGeom>
            <a:solidFill>
              <a:srgbClr val="F384AE"/>
            </a:solidFill>
            <a:ln w="25400">
              <a:solidFill>
                <a:srgbClr val="4C47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>
                <a:lnSpc>
                  <a:spcPct val="150000"/>
                </a:lnSpc>
              </a:pPr>
              <a:endParaRPr lang="ko-KR" altLang="en-US" sz="1000" dirty="0">
                <a:solidFill>
                  <a:srgbClr val="07CCB1"/>
                </a:solidFill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="" xmlns:a16="http://schemas.microsoft.com/office/drawing/2014/main" id="{D23907C2-EE11-FE70-7453-8EC60EDB2508}"/>
                </a:ext>
              </a:extLst>
            </p:cNvPr>
            <p:cNvSpPr/>
            <p:nvPr/>
          </p:nvSpPr>
          <p:spPr>
            <a:xfrm>
              <a:off x="6334131" y="2585595"/>
              <a:ext cx="393056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2800" b="1" dirty="0" smtClean="0">
                  <a:solidFill>
                    <a:schemeClr val="bg1"/>
                  </a:solidFill>
                </a:rPr>
                <a:t>6</a:t>
              </a:r>
              <a:endParaRPr lang="en-US" altLang="ko-KR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7085239" y="2692988"/>
              <a:ext cx="2352438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1">
                <a:lnSpc>
                  <a:spcPct val="150000"/>
                </a:lnSpc>
              </a:pPr>
              <a:r>
                <a:rPr lang="ko-KR" altLang="en-US" sz="1400" b="1" dirty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개발일정</a:t>
              </a:r>
              <a:endPara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6096001" y="3699922"/>
            <a:ext cx="4011228" cy="804814"/>
            <a:chOff x="6096001" y="3699922"/>
            <a:chExt cx="4011228" cy="804814"/>
          </a:xfrm>
        </p:grpSpPr>
        <p:sp>
          <p:nvSpPr>
            <p:cNvPr id="80" name="모서리가 둥근 직사각형 79">
              <a:extLst>
                <a:ext uri="{FF2B5EF4-FFF2-40B4-BE49-F238E27FC236}">
                  <a16:creationId xmlns="" xmlns:a16="http://schemas.microsoft.com/office/drawing/2014/main" id="{93A503FF-DAFE-E0E9-111A-3804B552E362}"/>
                </a:ext>
              </a:extLst>
            </p:cNvPr>
            <p:cNvSpPr/>
            <p:nvPr/>
          </p:nvSpPr>
          <p:spPr>
            <a:xfrm>
              <a:off x="6096002" y="3699922"/>
              <a:ext cx="4011227" cy="804808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rgbClr val="4C47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>
                <a:lnSpc>
                  <a:spcPct val="150000"/>
                </a:lnSpc>
              </a:pPr>
              <a:endParaRPr lang="ko-KR" altLang="en-US" sz="10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77" name="양쪽 모서리가 둥근 사각형 76">
              <a:extLst>
                <a:ext uri="{FF2B5EF4-FFF2-40B4-BE49-F238E27FC236}">
                  <a16:creationId xmlns="" xmlns:a16="http://schemas.microsoft.com/office/drawing/2014/main" id="{6FDB9585-8A15-768B-FD98-B7532AA1D0B5}"/>
                </a:ext>
              </a:extLst>
            </p:cNvPr>
            <p:cNvSpPr/>
            <p:nvPr/>
          </p:nvSpPr>
          <p:spPr>
            <a:xfrm rot="16200000" flipH="1">
              <a:off x="6128252" y="3667672"/>
              <a:ext cx="804813" cy="869315"/>
            </a:xfrm>
            <a:prstGeom prst="round2SameRect">
              <a:avLst/>
            </a:prstGeom>
            <a:solidFill>
              <a:srgbClr val="F384AE"/>
            </a:solidFill>
            <a:ln w="25400">
              <a:solidFill>
                <a:srgbClr val="4C47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>
                <a:lnSpc>
                  <a:spcPct val="150000"/>
                </a:lnSpc>
              </a:pPr>
              <a:endParaRPr lang="ko-KR" altLang="en-US" sz="1000" dirty="0">
                <a:solidFill>
                  <a:srgbClr val="07CCB1"/>
                </a:solidFill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="" xmlns:a16="http://schemas.microsoft.com/office/drawing/2014/main" id="{D23907C2-EE11-FE70-7453-8EC60EDB2508}"/>
                </a:ext>
              </a:extLst>
            </p:cNvPr>
            <p:cNvSpPr/>
            <p:nvPr/>
          </p:nvSpPr>
          <p:spPr>
            <a:xfrm>
              <a:off x="6334131" y="3815535"/>
              <a:ext cx="393056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2800" b="1" dirty="0" smtClean="0">
                  <a:solidFill>
                    <a:schemeClr val="bg1"/>
                  </a:solidFill>
                </a:rPr>
                <a:t>7</a:t>
              </a:r>
              <a:endParaRPr lang="en-US" altLang="ko-KR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7085236" y="3869396"/>
              <a:ext cx="2566021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1">
                <a:lnSpc>
                  <a:spcPct val="150000"/>
                </a:lnSpc>
              </a:pPr>
              <a:r>
                <a:rPr lang="en-US" altLang="ko-KR" sz="1400" b="1" dirty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ERD</a:t>
              </a:r>
              <a:endPara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6096001" y="1293569"/>
            <a:ext cx="4011227" cy="804813"/>
            <a:chOff x="6096001" y="1293569"/>
            <a:chExt cx="4011227" cy="804813"/>
          </a:xfrm>
        </p:grpSpPr>
        <p:sp>
          <p:nvSpPr>
            <p:cNvPr id="68" name="모서리가 둥근 직사각형 67">
              <a:extLst>
                <a:ext uri="{FF2B5EF4-FFF2-40B4-BE49-F238E27FC236}">
                  <a16:creationId xmlns="" xmlns:a16="http://schemas.microsoft.com/office/drawing/2014/main" id="{93A503FF-DAFE-E0E9-111A-3804B552E362}"/>
                </a:ext>
              </a:extLst>
            </p:cNvPr>
            <p:cNvSpPr/>
            <p:nvPr/>
          </p:nvSpPr>
          <p:spPr>
            <a:xfrm>
              <a:off x="6096001" y="1293574"/>
              <a:ext cx="4011227" cy="804808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rgbClr val="4C47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>
                <a:lnSpc>
                  <a:spcPct val="150000"/>
                </a:lnSpc>
              </a:pPr>
              <a:endParaRPr lang="ko-KR" altLang="en-US" sz="10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9" name="양쪽 모서리가 둥근 사각형 68">
              <a:extLst>
                <a:ext uri="{FF2B5EF4-FFF2-40B4-BE49-F238E27FC236}">
                  <a16:creationId xmlns="" xmlns:a16="http://schemas.microsoft.com/office/drawing/2014/main" id="{6FDB9585-8A15-768B-FD98-B7532AA1D0B5}"/>
                </a:ext>
              </a:extLst>
            </p:cNvPr>
            <p:cNvSpPr/>
            <p:nvPr/>
          </p:nvSpPr>
          <p:spPr>
            <a:xfrm rot="16200000" flipH="1">
              <a:off x="6128253" y="1261318"/>
              <a:ext cx="804813" cy="869315"/>
            </a:xfrm>
            <a:prstGeom prst="round2SameRect">
              <a:avLst/>
            </a:prstGeom>
            <a:solidFill>
              <a:srgbClr val="F384AE"/>
            </a:solidFill>
            <a:ln w="25400">
              <a:solidFill>
                <a:srgbClr val="4C47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>
                <a:lnSpc>
                  <a:spcPct val="150000"/>
                </a:lnSpc>
              </a:pPr>
              <a:endParaRPr lang="ko-KR" altLang="en-US" sz="1000" dirty="0">
                <a:solidFill>
                  <a:srgbClr val="07CCB1"/>
                </a:solidFill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="" xmlns:a16="http://schemas.microsoft.com/office/drawing/2014/main" id="{D23907C2-EE11-FE70-7453-8EC60EDB2508}"/>
                </a:ext>
              </a:extLst>
            </p:cNvPr>
            <p:cNvSpPr/>
            <p:nvPr/>
          </p:nvSpPr>
          <p:spPr>
            <a:xfrm>
              <a:off x="6334132" y="1409181"/>
              <a:ext cx="393056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2800" b="1" dirty="0" smtClean="0">
                  <a:solidFill>
                    <a:schemeClr val="bg1"/>
                  </a:solidFill>
                </a:rPr>
                <a:t>5</a:t>
              </a:r>
              <a:endParaRPr lang="en-US" altLang="ko-KR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6965317" y="1488229"/>
              <a:ext cx="2367897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1">
                <a:lnSpc>
                  <a:spcPct val="150000"/>
                </a:lnSpc>
              </a:pPr>
              <a:r>
                <a:rPr lang="ko-KR" altLang="en-US" sz="1400" b="1" dirty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개발도구</a:t>
              </a:r>
              <a:endPara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1206044" y="1293569"/>
            <a:ext cx="4011228" cy="804813"/>
            <a:chOff x="1206044" y="1293569"/>
            <a:chExt cx="4011228" cy="804813"/>
          </a:xfrm>
        </p:grpSpPr>
        <p:sp>
          <p:nvSpPr>
            <p:cNvPr id="4" name="모서리가 둥근 직사각형 3">
              <a:extLst>
                <a:ext uri="{FF2B5EF4-FFF2-40B4-BE49-F238E27FC236}">
                  <a16:creationId xmlns="" xmlns:a16="http://schemas.microsoft.com/office/drawing/2014/main" id="{93A503FF-DAFE-E0E9-111A-3804B552E362}"/>
                </a:ext>
              </a:extLst>
            </p:cNvPr>
            <p:cNvSpPr/>
            <p:nvPr/>
          </p:nvSpPr>
          <p:spPr>
            <a:xfrm>
              <a:off x="1206044" y="1293574"/>
              <a:ext cx="4011228" cy="804808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rgbClr val="4C47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>
                <a:lnSpc>
                  <a:spcPct val="150000"/>
                </a:lnSpc>
              </a:pPr>
              <a:endParaRPr lang="ko-KR" altLang="en-US" sz="10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5" name="양쪽 모서리가 둥근 사각형 4">
              <a:extLst>
                <a:ext uri="{FF2B5EF4-FFF2-40B4-BE49-F238E27FC236}">
                  <a16:creationId xmlns="" xmlns:a16="http://schemas.microsoft.com/office/drawing/2014/main" id="{6FDB9585-8A15-768B-FD98-B7532AA1D0B5}"/>
                </a:ext>
              </a:extLst>
            </p:cNvPr>
            <p:cNvSpPr/>
            <p:nvPr/>
          </p:nvSpPr>
          <p:spPr>
            <a:xfrm rot="16200000" flipH="1">
              <a:off x="1238296" y="1261318"/>
              <a:ext cx="804813" cy="869315"/>
            </a:xfrm>
            <a:prstGeom prst="round2SameRect">
              <a:avLst/>
            </a:prstGeom>
            <a:solidFill>
              <a:srgbClr val="F384AE"/>
            </a:solidFill>
            <a:ln w="25400">
              <a:solidFill>
                <a:srgbClr val="4C47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>
                <a:lnSpc>
                  <a:spcPct val="150000"/>
                </a:lnSpc>
              </a:pPr>
              <a:endParaRPr lang="ko-KR" altLang="en-US" sz="1000" dirty="0">
                <a:solidFill>
                  <a:srgbClr val="07CCB1"/>
                </a:solidFill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="" xmlns:a16="http://schemas.microsoft.com/office/drawing/2014/main" id="{D23907C2-EE11-FE70-7453-8EC60EDB2508}"/>
                </a:ext>
              </a:extLst>
            </p:cNvPr>
            <p:cNvSpPr/>
            <p:nvPr/>
          </p:nvSpPr>
          <p:spPr>
            <a:xfrm>
              <a:off x="1444175" y="1409181"/>
              <a:ext cx="393056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2800" b="1" dirty="0" smtClean="0">
                  <a:solidFill>
                    <a:schemeClr val="bg1"/>
                  </a:solidFill>
                </a:rPr>
                <a:t>1</a:t>
              </a:r>
              <a:endParaRPr lang="en-US" altLang="ko-KR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2195282" y="1509032"/>
              <a:ext cx="2367897" cy="3738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1">
                <a:lnSpc>
                  <a:spcPct val="150000"/>
                </a:lnSpc>
              </a:pPr>
              <a:r>
                <a:rPr lang="ko-KR" altLang="en-US" sz="1400" b="1" dirty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업무분담</a:t>
              </a:r>
              <a:endPara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1206044" y="4958496"/>
            <a:ext cx="4011229" cy="804813"/>
            <a:chOff x="1206044" y="4958496"/>
            <a:chExt cx="4011229" cy="804813"/>
          </a:xfrm>
        </p:grpSpPr>
        <p:sp>
          <p:nvSpPr>
            <p:cNvPr id="50" name="모서리가 둥근 직사각형 49">
              <a:extLst>
                <a:ext uri="{FF2B5EF4-FFF2-40B4-BE49-F238E27FC236}">
                  <a16:creationId xmlns="" xmlns:a16="http://schemas.microsoft.com/office/drawing/2014/main" id="{93A503FF-DAFE-E0E9-111A-3804B552E362}"/>
                </a:ext>
              </a:extLst>
            </p:cNvPr>
            <p:cNvSpPr/>
            <p:nvPr/>
          </p:nvSpPr>
          <p:spPr>
            <a:xfrm>
              <a:off x="1206044" y="4958501"/>
              <a:ext cx="4011229" cy="804808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rgbClr val="4C47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>
                <a:lnSpc>
                  <a:spcPct val="150000"/>
                </a:lnSpc>
              </a:pPr>
              <a:endParaRPr lang="ko-KR" altLang="en-US" sz="10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51" name="양쪽 모서리가 둥근 사각형 50">
              <a:extLst>
                <a:ext uri="{FF2B5EF4-FFF2-40B4-BE49-F238E27FC236}">
                  <a16:creationId xmlns="" xmlns:a16="http://schemas.microsoft.com/office/drawing/2014/main" id="{6FDB9585-8A15-768B-FD98-B7532AA1D0B5}"/>
                </a:ext>
              </a:extLst>
            </p:cNvPr>
            <p:cNvSpPr/>
            <p:nvPr/>
          </p:nvSpPr>
          <p:spPr>
            <a:xfrm rot="16200000" flipH="1">
              <a:off x="1238296" y="4926245"/>
              <a:ext cx="804813" cy="869315"/>
            </a:xfrm>
            <a:prstGeom prst="round2SameRect">
              <a:avLst/>
            </a:prstGeom>
            <a:solidFill>
              <a:srgbClr val="F384AE"/>
            </a:solidFill>
            <a:ln w="25400">
              <a:solidFill>
                <a:srgbClr val="4C47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>
                <a:lnSpc>
                  <a:spcPct val="150000"/>
                </a:lnSpc>
              </a:pPr>
              <a:endParaRPr lang="ko-KR" altLang="en-US" sz="1000" dirty="0">
                <a:solidFill>
                  <a:srgbClr val="07CCB1"/>
                </a:solidFill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="" xmlns:a16="http://schemas.microsoft.com/office/drawing/2014/main" id="{D23907C2-EE11-FE70-7453-8EC60EDB2508}"/>
                </a:ext>
              </a:extLst>
            </p:cNvPr>
            <p:cNvSpPr/>
            <p:nvPr/>
          </p:nvSpPr>
          <p:spPr>
            <a:xfrm>
              <a:off x="1444175" y="5074108"/>
              <a:ext cx="393056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2800" b="1" dirty="0" smtClean="0">
                  <a:solidFill>
                    <a:schemeClr val="bg1"/>
                  </a:solidFill>
                </a:rPr>
                <a:t>4</a:t>
              </a:r>
              <a:endParaRPr lang="en-US" altLang="ko-KR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2137955" y="5170557"/>
              <a:ext cx="2367896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1">
                <a:lnSpc>
                  <a:spcPct val="150000"/>
                </a:lnSpc>
              </a:pPr>
              <a:r>
                <a:rPr lang="ko-KR" altLang="en-US" sz="1400" b="1" dirty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프로젝트 소개</a:t>
              </a:r>
              <a:endPara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1206043" y="3699923"/>
            <a:ext cx="4011229" cy="804813"/>
            <a:chOff x="1206043" y="3699923"/>
            <a:chExt cx="4011229" cy="804813"/>
          </a:xfrm>
        </p:grpSpPr>
        <p:sp>
          <p:nvSpPr>
            <p:cNvPr id="46" name="모서리가 둥근 직사각형 45">
              <a:extLst>
                <a:ext uri="{FF2B5EF4-FFF2-40B4-BE49-F238E27FC236}">
                  <a16:creationId xmlns="" xmlns:a16="http://schemas.microsoft.com/office/drawing/2014/main" id="{93A503FF-DAFE-E0E9-111A-3804B552E362}"/>
                </a:ext>
              </a:extLst>
            </p:cNvPr>
            <p:cNvSpPr/>
            <p:nvPr/>
          </p:nvSpPr>
          <p:spPr>
            <a:xfrm>
              <a:off x="1206043" y="3699928"/>
              <a:ext cx="4011229" cy="804808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rgbClr val="4C47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>
                <a:lnSpc>
                  <a:spcPct val="150000"/>
                </a:lnSpc>
              </a:pPr>
              <a:endParaRPr lang="ko-KR" altLang="en-US" sz="10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47" name="양쪽 모서리가 둥근 사각형 46">
              <a:extLst>
                <a:ext uri="{FF2B5EF4-FFF2-40B4-BE49-F238E27FC236}">
                  <a16:creationId xmlns="" xmlns:a16="http://schemas.microsoft.com/office/drawing/2014/main" id="{6FDB9585-8A15-768B-FD98-B7532AA1D0B5}"/>
                </a:ext>
              </a:extLst>
            </p:cNvPr>
            <p:cNvSpPr/>
            <p:nvPr/>
          </p:nvSpPr>
          <p:spPr>
            <a:xfrm rot="16200000" flipH="1">
              <a:off x="1238295" y="3667672"/>
              <a:ext cx="804813" cy="869315"/>
            </a:xfrm>
            <a:prstGeom prst="round2SameRect">
              <a:avLst/>
            </a:prstGeom>
            <a:solidFill>
              <a:srgbClr val="F384AE"/>
            </a:solidFill>
            <a:ln w="25400">
              <a:solidFill>
                <a:srgbClr val="4C47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>
                <a:lnSpc>
                  <a:spcPct val="150000"/>
                </a:lnSpc>
              </a:pPr>
              <a:endParaRPr lang="ko-KR" altLang="en-US" sz="1000" dirty="0">
                <a:solidFill>
                  <a:srgbClr val="07CCB1"/>
                </a:solidFill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="" xmlns:a16="http://schemas.microsoft.com/office/drawing/2014/main" id="{D23907C2-EE11-FE70-7453-8EC60EDB2508}"/>
                </a:ext>
              </a:extLst>
            </p:cNvPr>
            <p:cNvSpPr/>
            <p:nvPr/>
          </p:nvSpPr>
          <p:spPr>
            <a:xfrm>
              <a:off x="1444174" y="3815535"/>
              <a:ext cx="393056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2800" b="1" dirty="0" smtClean="0">
                  <a:solidFill>
                    <a:schemeClr val="bg1"/>
                  </a:solidFill>
                </a:rPr>
                <a:t>3</a:t>
              </a:r>
              <a:endParaRPr lang="en-US" altLang="ko-KR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2174378" y="3894577"/>
              <a:ext cx="2921875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1">
                <a:lnSpc>
                  <a:spcPct val="150000"/>
                </a:lnSpc>
              </a:pPr>
              <a:r>
                <a:rPr lang="ko-KR" altLang="en-US" sz="1400" b="1" dirty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벤치마</a:t>
              </a:r>
              <a:r>
                <a:rPr lang="ko-KR" altLang="en-US" sz="14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킹</a:t>
              </a:r>
              <a:endPara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1206043" y="2469983"/>
            <a:ext cx="4011229" cy="804813"/>
            <a:chOff x="1206043" y="2469983"/>
            <a:chExt cx="4011229" cy="804813"/>
          </a:xfrm>
        </p:grpSpPr>
        <p:sp>
          <p:nvSpPr>
            <p:cNvPr id="42" name="모서리가 둥근 직사각형 41">
              <a:extLst>
                <a:ext uri="{FF2B5EF4-FFF2-40B4-BE49-F238E27FC236}">
                  <a16:creationId xmlns="" xmlns:a16="http://schemas.microsoft.com/office/drawing/2014/main" id="{93A503FF-DAFE-E0E9-111A-3804B552E362}"/>
                </a:ext>
              </a:extLst>
            </p:cNvPr>
            <p:cNvSpPr/>
            <p:nvPr/>
          </p:nvSpPr>
          <p:spPr>
            <a:xfrm>
              <a:off x="1206043" y="2469988"/>
              <a:ext cx="4011229" cy="804808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rgbClr val="4C47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>
                <a:lnSpc>
                  <a:spcPct val="150000"/>
                </a:lnSpc>
              </a:pPr>
              <a:endParaRPr lang="ko-KR" altLang="en-US" sz="10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43" name="양쪽 모서리가 둥근 사각형 42">
              <a:extLst>
                <a:ext uri="{FF2B5EF4-FFF2-40B4-BE49-F238E27FC236}">
                  <a16:creationId xmlns="" xmlns:a16="http://schemas.microsoft.com/office/drawing/2014/main" id="{6FDB9585-8A15-768B-FD98-B7532AA1D0B5}"/>
                </a:ext>
              </a:extLst>
            </p:cNvPr>
            <p:cNvSpPr/>
            <p:nvPr/>
          </p:nvSpPr>
          <p:spPr>
            <a:xfrm rot="16200000" flipH="1">
              <a:off x="1238295" y="2437732"/>
              <a:ext cx="804813" cy="869315"/>
            </a:xfrm>
            <a:prstGeom prst="round2SameRect">
              <a:avLst/>
            </a:prstGeom>
            <a:solidFill>
              <a:srgbClr val="F384AE"/>
            </a:solidFill>
            <a:ln w="25400">
              <a:solidFill>
                <a:srgbClr val="4C47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>
                <a:lnSpc>
                  <a:spcPct val="150000"/>
                </a:lnSpc>
              </a:pPr>
              <a:endParaRPr lang="ko-KR" altLang="en-US" sz="1000" dirty="0">
                <a:solidFill>
                  <a:srgbClr val="07CCB1"/>
                </a:solidFill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="" xmlns:a16="http://schemas.microsoft.com/office/drawing/2014/main" id="{D23907C2-EE11-FE70-7453-8EC60EDB2508}"/>
                </a:ext>
              </a:extLst>
            </p:cNvPr>
            <p:cNvSpPr/>
            <p:nvPr/>
          </p:nvSpPr>
          <p:spPr>
            <a:xfrm>
              <a:off x="1444174" y="2585595"/>
              <a:ext cx="393056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2800" b="1" dirty="0" smtClean="0">
                  <a:solidFill>
                    <a:schemeClr val="bg1"/>
                  </a:solidFill>
                </a:rPr>
                <a:t>2</a:t>
              </a:r>
              <a:endParaRPr lang="en-US" altLang="ko-KR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2075361" y="2675431"/>
              <a:ext cx="2828432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1">
                <a:lnSpc>
                  <a:spcPct val="150000"/>
                </a:lnSpc>
              </a:pPr>
              <a:r>
                <a:rPr lang="ko-KR" altLang="en-US" sz="1400" b="1" dirty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프로젝트 기획</a:t>
              </a:r>
              <a:endPara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184560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자유형: 도형 7">
            <a:extLst>
              <a:ext uri="{FF2B5EF4-FFF2-40B4-BE49-F238E27FC236}">
                <a16:creationId xmlns:a16="http://schemas.microsoft.com/office/drawing/2014/main" xmlns="" id="{C57CAC0D-8097-4F95-83DC-116DE1365BA0}"/>
              </a:ext>
            </a:extLst>
          </p:cNvPr>
          <p:cNvSpPr/>
          <p:nvPr/>
        </p:nvSpPr>
        <p:spPr>
          <a:xfrm>
            <a:off x="0" y="0"/>
            <a:ext cx="5310647" cy="1587376"/>
          </a:xfrm>
          <a:custGeom>
            <a:avLst/>
            <a:gdLst>
              <a:gd name="connsiteX0" fmla="*/ 0 w 5310647"/>
              <a:gd name="connsiteY0" fmla="*/ 0 h 1587376"/>
              <a:gd name="connsiteX1" fmla="*/ 5310647 w 5310647"/>
              <a:gd name="connsiteY1" fmla="*/ 0 h 1587376"/>
              <a:gd name="connsiteX2" fmla="*/ 5136927 w 5310647"/>
              <a:gd name="connsiteY2" fmla="*/ 138703 h 1587376"/>
              <a:gd name="connsiteX3" fmla="*/ 4076701 w 5310647"/>
              <a:gd name="connsiteY3" fmla="*/ 819150 h 1587376"/>
              <a:gd name="connsiteX4" fmla="*/ 723901 w 5310647"/>
              <a:gd name="connsiteY4" fmla="*/ 1123950 h 1587376"/>
              <a:gd name="connsiteX5" fmla="*/ 120254 w 5310647"/>
              <a:gd name="connsiteY5" fmla="*/ 1482030 h 1587376"/>
              <a:gd name="connsiteX6" fmla="*/ 0 w 5310647"/>
              <a:gd name="connsiteY6" fmla="*/ 1587376 h 1587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310647" h="1587376">
                <a:moveTo>
                  <a:pt x="0" y="0"/>
                </a:moveTo>
                <a:lnTo>
                  <a:pt x="5310647" y="0"/>
                </a:lnTo>
                <a:lnTo>
                  <a:pt x="5136927" y="138703"/>
                </a:lnTo>
                <a:cubicBezTo>
                  <a:pt x="4768442" y="423887"/>
                  <a:pt x="4394201" y="668338"/>
                  <a:pt x="4076701" y="819150"/>
                </a:cubicBezTo>
                <a:cubicBezTo>
                  <a:pt x="3060701" y="1301750"/>
                  <a:pt x="1597026" y="825500"/>
                  <a:pt x="723901" y="1123950"/>
                </a:cubicBezTo>
                <a:cubicBezTo>
                  <a:pt x="505620" y="1198563"/>
                  <a:pt x="305000" y="1328738"/>
                  <a:pt x="120254" y="1482030"/>
                </a:cubicBezTo>
                <a:lnTo>
                  <a:pt x="0" y="1587376"/>
                </a:lnTo>
                <a:close/>
              </a:path>
            </a:pathLst>
          </a:custGeom>
          <a:gradFill flip="none" rotWithShape="1">
            <a:gsLst>
              <a:gs pos="14988">
                <a:srgbClr val="9A77ED"/>
              </a:gs>
              <a:gs pos="100000">
                <a:srgbClr val="6770D7"/>
              </a:gs>
            </a:gsLst>
            <a:lin ang="13500000" scaled="1"/>
            <a:tileRect/>
          </a:gradFill>
          <a:ln>
            <a:noFill/>
          </a:ln>
          <a:effectLst>
            <a:outerShdw blurRad="4699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9F3D9E76-E8EA-4F31-8CCE-54EE49B4D99E}"/>
              </a:ext>
            </a:extLst>
          </p:cNvPr>
          <p:cNvSpPr txBox="1"/>
          <p:nvPr/>
        </p:nvSpPr>
        <p:spPr>
          <a:xfrm>
            <a:off x="2359025" y="2495550"/>
            <a:ext cx="683895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4800" b="1" i="1" kern="0" dirty="0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gradFill>
                  <a:gsLst>
                    <a:gs pos="0">
                      <a:srgbClr val="6770D7"/>
                    </a:gs>
                    <a:gs pos="100000">
                      <a:srgbClr val="9E78EF"/>
                    </a:gs>
                  </a:gsLst>
                  <a:lin ang="2700000" scaled="1"/>
                </a:gra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01. </a:t>
            </a:r>
            <a:r>
              <a:rPr lang="ko-KR" altLang="en-US" sz="4800" b="1" i="1" kern="0" dirty="0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gradFill>
                  <a:gsLst>
                    <a:gs pos="0">
                      <a:srgbClr val="6770D7"/>
                    </a:gs>
                    <a:gs pos="100000">
                      <a:srgbClr val="9E78EF"/>
                    </a:gs>
                  </a:gsLst>
                  <a:lin ang="2700000" scaled="1"/>
                </a:gra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업무분담</a:t>
            </a:r>
            <a:endParaRPr lang="en-US" altLang="ko-KR" sz="4800" b="1" i="1" kern="0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gradFill>
                <a:gsLst>
                  <a:gs pos="0">
                    <a:srgbClr val="6770D7"/>
                  </a:gs>
                  <a:gs pos="100000">
                    <a:srgbClr val="9E78EF"/>
                  </a:gs>
                </a:gsLst>
                <a:lin ang="2700000" scaled="1"/>
              </a:gra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  <p:sp>
        <p:nvSpPr>
          <p:cNvPr id="38" name="자유형: 도형 14">
            <a:extLst>
              <a:ext uri="{FF2B5EF4-FFF2-40B4-BE49-F238E27FC236}">
                <a16:creationId xmlns:a16="http://schemas.microsoft.com/office/drawing/2014/main" xmlns="" id="{9C308991-8CC1-490D-A1F4-F6C8DC72D854}"/>
              </a:ext>
            </a:extLst>
          </p:cNvPr>
          <p:cNvSpPr/>
          <p:nvPr/>
        </p:nvSpPr>
        <p:spPr>
          <a:xfrm>
            <a:off x="7553340" y="3863494"/>
            <a:ext cx="4638660" cy="2994506"/>
          </a:xfrm>
          <a:custGeom>
            <a:avLst/>
            <a:gdLst>
              <a:gd name="connsiteX0" fmla="*/ 4638660 w 4638660"/>
              <a:gd name="connsiteY0" fmla="*/ 0 h 2994506"/>
              <a:gd name="connsiteX1" fmla="*/ 4638660 w 4638660"/>
              <a:gd name="connsiteY1" fmla="*/ 2994506 h 2994506"/>
              <a:gd name="connsiteX2" fmla="*/ 0 w 4638660"/>
              <a:gd name="connsiteY2" fmla="*/ 2994506 h 2994506"/>
              <a:gd name="connsiteX3" fmla="*/ 30031 w 4638660"/>
              <a:gd name="connsiteY3" fmla="*/ 2958790 h 2994506"/>
              <a:gd name="connsiteX4" fmla="*/ 534734 w 4638660"/>
              <a:gd name="connsiteY4" fmla="*/ 2449650 h 2994506"/>
              <a:gd name="connsiteX5" fmla="*/ 3694402 w 4638660"/>
              <a:gd name="connsiteY5" fmla="*/ 1287467 h 2994506"/>
              <a:gd name="connsiteX6" fmla="*/ 4625053 w 4638660"/>
              <a:gd name="connsiteY6" fmla="*/ 25676 h 2994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38660" h="2994506">
                <a:moveTo>
                  <a:pt x="4638660" y="0"/>
                </a:moveTo>
                <a:lnTo>
                  <a:pt x="4638660" y="2994506"/>
                </a:lnTo>
                <a:lnTo>
                  <a:pt x="0" y="2994506"/>
                </a:lnTo>
                <a:lnTo>
                  <a:pt x="30031" y="2958790"/>
                </a:lnTo>
                <a:cubicBezTo>
                  <a:pt x="202550" y="2760917"/>
                  <a:pt x="374145" y="2586360"/>
                  <a:pt x="534734" y="2449650"/>
                </a:cubicBezTo>
                <a:cubicBezTo>
                  <a:pt x="1391208" y="1720534"/>
                  <a:pt x="2928272" y="1801729"/>
                  <a:pt x="3694402" y="1287467"/>
                </a:cubicBezTo>
                <a:cubicBezTo>
                  <a:pt x="4125350" y="998195"/>
                  <a:pt x="4397133" y="460363"/>
                  <a:pt x="4625053" y="25676"/>
                </a:cubicBezTo>
                <a:close/>
              </a:path>
            </a:pathLst>
          </a:custGeom>
          <a:gradFill flip="none" rotWithShape="1">
            <a:gsLst>
              <a:gs pos="31000">
                <a:srgbClr val="9E78EF"/>
              </a:gs>
              <a:gs pos="100000">
                <a:srgbClr val="6770D7"/>
              </a:gs>
            </a:gsLst>
            <a:lin ang="2700000" scaled="1"/>
            <a:tileRect/>
          </a:gradFill>
          <a:ln>
            <a:noFill/>
          </a:ln>
          <a:effectLst>
            <a:outerShdw blurRad="4699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1997592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6000">
              <a:srgbClr val="9E78EF"/>
            </a:gs>
            <a:gs pos="82000">
              <a:srgbClr val="6770D7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A69447DB-C5AB-4034-B41E-EA2991EF596A}"/>
              </a:ext>
            </a:extLst>
          </p:cNvPr>
          <p:cNvSpPr txBox="1"/>
          <p:nvPr/>
        </p:nvSpPr>
        <p:spPr>
          <a:xfrm>
            <a:off x="11404600" y="6184841"/>
            <a:ext cx="7874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01</a:t>
            </a:r>
          </a:p>
          <a:p>
            <a:pPr algn="ctr">
              <a:defRPr/>
            </a:pPr>
            <a:r>
              <a:rPr lang="en-US" altLang="ko-KR" sz="1100" dirty="0">
                <a:solidFill>
                  <a:prstClr val="white"/>
                </a:solidFill>
              </a:rPr>
              <a:t>page</a:t>
            </a:r>
            <a:endParaRPr lang="ko-KR" altLang="en-US" sz="1100" dirty="0">
              <a:solidFill>
                <a:prstClr val="white"/>
              </a:solidFill>
            </a:endParaRPr>
          </a:p>
        </p:txBody>
      </p:sp>
      <p:sp>
        <p:nvSpPr>
          <p:cNvPr id="12" name="자유형: 도형 11">
            <a:extLst>
              <a:ext uri="{FF2B5EF4-FFF2-40B4-BE49-F238E27FC236}">
                <a16:creationId xmlns:a16="http://schemas.microsoft.com/office/drawing/2014/main" xmlns="" id="{3AD6716C-7A16-49A8-B478-C8D9EFF1FC6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5737993 h 6858000"/>
              <a:gd name="connsiteX3" fmla="*/ 12098621 w 12192000"/>
              <a:gd name="connsiteY3" fmla="*/ 5816335 h 6858000"/>
              <a:gd name="connsiteX4" fmla="*/ 9772920 w 12192000"/>
              <a:gd name="connsiteY4" fmla="*/ 6831041 h 6858000"/>
              <a:gd name="connsiteX5" fmla="*/ 9581013 w 12192000"/>
              <a:gd name="connsiteY5" fmla="*/ 6858000 h 6858000"/>
              <a:gd name="connsiteX6" fmla="*/ 7068012 w 12192000"/>
              <a:gd name="connsiteY6" fmla="*/ 6858000 h 6858000"/>
              <a:gd name="connsiteX7" fmla="*/ 6674321 w 12192000"/>
              <a:gd name="connsiteY7" fmla="*/ 6825928 h 6858000"/>
              <a:gd name="connsiteX8" fmla="*/ 3486207 w 12192000"/>
              <a:gd name="connsiteY8" fmla="*/ 6855520 h 6858000"/>
              <a:gd name="connsiteX9" fmla="*/ 3477037 w 12192000"/>
              <a:gd name="connsiteY9" fmla="*/ 6858000 h 6858000"/>
              <a:gd name="connsiteX10" fmla="*/ 0 w 12192000"/>
              <a:gd name="connsiteY1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5737993"/>
                </a:lnTo>
                <a:lnTo>
                  <a:pt x="12098621" y="5816335"/>
                </a:lnTo>
                <a:cubicBezTo>
                  <a:pt x="11372796" y="6401204"/>
                  <a:pt x="10585689" y="6696905"/>
                  <a:pt x="9772920" y="6831041"/>
                </a:cubicBezTo>
                <a:lnTo>
                  <a:pt x="9581013" y="6858000"/>
                </a:lnTo>
                <a:lnTo>
                  <a:pt x="7068012" y="6858000"/>
                </a:lnTo>
                <a:lnTo>
                  <a:pt x="6674321" y="6825928"/>
                </a:lnTo>
                <a:cubicBezTo>
                  <a:pt x="5545083" y="6729124"/>
                  <a:pt x="4451511" y="6628417"/>
                  <a:pt x="3486207" y="6855520"/>
                </a:cubicBezTo>
                <a:lnTo>
                  <a:pt x="347703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3810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lvl="1" latinLnBrk="0">
              <a:lnSpc>
                <a:spcPct val="200000"/>
              </a:lnSpc>
              <a:defRPr/>
            </a:pPr>
            <a:endParaRPr lang="ko-KR" altLang="en-US" dirty="0">
              <a:solidFill>
                <a:srgbClr val="A2959E"/>
              </a:solidFill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xmlns="" id="{E952DA8D-B5C2-488B-8502-538C4E295E2C}"/>
              </a:ext>
            </a:extLst>
          </p:cNvPr>
          <p:cNvCxnSpPr>
            <a:cxnSpLocks/>
          </p:cNvCxnSpPr>
          <p:nvPr/>
        </p:nvCxnSpPr>
        <p:spPr>
          <a:xfrm>
            <a:off x="3744368" y="577075"/>
            <a:ext cx="8447632" cy="0"/>
          </a:xfrm>
          <a:prstGeom prst="line">
            <a:avLst/>
          </a:prstGeom>
          <a:ln w="12700">
            <a:solidFill>
              <a:srgbClr val="6770D7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평행 사변형 31">
            <a:extLst>
              <a:ext uri="{FF2B5EF4-FFF2-40B4-BE49-F238E27FC236}">
                <a16:creationId xmlns="" xmlns:a16="http://schemas.microsoft.com/office/drawing/2014/main" id="{6E038511-C8EB-97CF-0D69-1A74B402A262}"/>
              </a:ext>
            </a:extLst>
          </p:cNvPr>
          <p:cNvSpPr/>
          <p:nvPr/>
        </p:nvSpPr>
        <p:spPr>
          <a:xfrm>
            <a:off x="-40502" y="450841"/>
            <a:ext cx="3638032" cy="185497"/>
          </a:xfrm>
          <a:prstGeom prst="parallelogram">
            <a:avLst/>
          </a:prstGeom>
          <a:solidFill>
            <a:srgbClr val="F384AE">
              <a:alpha val="56000"/>
            </a:srgbClr>
          </a:solidFill>
          <a:ln>
            <a:noFill/>
          </a:ln>
          <a:effectLst>
            <a:reflection stA="0" endPos="650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756555" y="281979"/>
            <a:ext cx="1747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ko-KR" altLang="en-US" sz="2800" b="1" i="1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업무 분담</a:t>
            </a:r>
            <a:endParaRPr lang="ko-KR" altLang="en-US" sz="2800" dirty="0">
              <a:solidFill>
                <a:srgbClr val="A2959E"/>
              </a:solidFill>
            </a:endParaRPr>
          </a:p>
        </p:txBody>
      </p:sp>
      <p:pic>
        <p:nvPicPr>
          <p:cNvPr id="2058" name="Picture 10" descr="C:\Users\딘\Desktop\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093" y="636338"/>
            <a:ext cx="2032000" cy="189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9" name="Picture 11" descr="C:\Users\딘\Desktop\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5098" y="585596"/>
            <a:ext cx="2032000" cy="189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C:\Users\딘\Desktop\5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093" y="2615732"/>
            <a:ext cx="2032001" cy="189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1" name="Picture 13" descr="C:\Users\딘\Desktop\4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6300" y="2648601"/>
            <a:ext cx="2032000" cy="189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3" name="Picture 15" descr="C:\Users\딘\Desktop\1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148" y="4756598"/>
            <a:ext cx="2032001" cy="189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C:\Users\딘\Desktop\6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6922" y="4748413"/>
            <a:ext cx="2032000" cy="189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모서리가 둥근 사각형 설명선 1"/>
          <p:cNvSpPr/>
          <p:nvPr/>
        </p:nvSpPr>
        <p:spPr>
          <a:xfrm flipV="1">
            <a:off x="2638842" y="805198"/>
            <a:ext cx="2532765" cy="1510781"/>
          </a:xfrm>
          <a:prstGeom prst="wedgeRoundRectCallout">
            <a:avLst>
              <a:gd name="adj1" fmla="val -65254"/>
              <a:gd name="adj2" fmla="val -897"/>
              <a:gd name="adj3" fmla="val 16667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algn="ctr" latinLnBrk="0">
              <a:lnSpc>
                <a:spcPct val="200000"/>
              </a:lnSpc>
            </a:pPr>
            <a:endParaRPr lang="ko-KR" altLang="en-US" dirty="0">
              <a:solidFill>
                <a:srgbClr val="A2959E"/>
              </a:solidFill>
            </a:endParaRPr>
          </a:p>
        </p:txBody>
      </p:sp>
      <p:sp>
        <p:nvSpPr>
          <p:cNvPr id="43" name="모서리가 둥근 사각형 설명선 42"/>
          <p:cNvSpPr/>
          <p:nvPr/>
        </p:nvSpPr>
        <p:spPr>
          <a:xfrm flipV="1">
            <a:off x="2643164" y="2648601"/>
            <a:ext cx="2528443" cy="1541150"/>
          </a:xfrm>
          <a:prstGeom prst="wedgeRoundRectCallout">
            <a:avLst>
              <a:gd name="adj1" fmla="val -66783"/>
              <a:gd name="adj2" fmla="val -4206"/>
              <a:gd name="adj3" fmla="val 16667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algn="ctr" latinLnBrk="0">
              <a:lnSpc>
                <a:spcPct val="200000"/>
              </a:lnSpc>
            </a:pPr>
            <a:endParaRPr lang="ko-KR" altLang="en-US" dirty="0">
              <a:solidFill>
                <a:srgbClr val="A2959E"/>
              </a:solidFill>
            </a:endParaRPr>
          </a:p>
        </p:txBody>
      </p:sp>
      <p:sp>
        <p:nvSpPr>
          <p:cNvPr id="44" name="모서리가 둥근 사각형 설명선 43"/>
          <p:cNvSpPr/>
          <p:nvPr/>
        </p:nvSpPr>
        <p:spPr>
          <a:xfrm flipV="1">
            <a:off x="2638843" y="4825589"/>
            <a:ext cx="2532764" cy="1432804"/>
          </a:xfrm>
          <a:prstGeom prst="wedgeRoundRectCallout">
            <a:avLst>
              <a:gd name="adj1" fmla="val -64031"/>
              <a:gd name="adj2" fmla="val -897"/>
              <a:gd name="adj3" fmla="val 16667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algn="ctr" latinLnBrk="0">
              <a:lnSpc>
                <a:spcPct val="200000"/>
              </a:lnSpc>
            </a:pPr>
            <a:endParaRPr lang="ko-KR" altLang="en-US" dirty="0">
              <a:solidFill>
                <a:srgbClr val="A2959E"/>
              </a:solidFill>
            </a:endParaRPr>
          </a:p>
        </p:txBody>
      </p:sp>
      <p:sp>
        <p:nvSpPr>
          <p:cNvPr id="48" name="모서리가 둥근 사각형 설명선 47"/>
          <p:cNvSpPr/>
          <p:nvPr/>
        </p:nvSpPr>
        <p:spPr>
          <a:xfrm rot="10800000" flipV="1">
            <a:off x="6805533" y="805198"/>
            <a:ext cx="2526417" cy="1435832"/>
          </a:xfrm>
          <a:prstGeom prst="wedgeRoundRectCallout">
            <a:avLst>
              <a:gd name="adj1" fmla="val -72593"/>
              <a:gd name="adj2" fmla="val 4067"/>
              <a:gd name="adj3" fmla="val 16667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algn="ctr" latinLnBrk="0">
              <a:lnSpc>
                <a:spcPct val="200000"/>
              </a:lnSpc>
            </a:pPr>
            <a:endParaRPr lang="ko-KR" altLang="en-US" dirty="0">
              <a:solidFill>
                <a:srgbClr val="A2959E"/>
              </a:solidFill>
            </a:endParaRPr>
          </a:p>
        </p:txBody>
      </p:sp>
      <p:sp>
        <p:nvSpPr>
          <p:cNvPr id="49" name="모서리가 둥근 사각형 설명선 48"/>
          <p:cNvSpPr/>
          <p:nvPr/>
        </p:nvSpPr>
        <p:spPr>
          <a:xfrm rot="10800000" flipV="1">
            <a:off x="6805533" y="2648601"/>
            <a:ext cx="2526418" cy="1541150"/>
          </a:xfrm>
          <a:prstGeom prst="wedgeRoundRectCallout">
            <a:avLst>
              <a:gd name="adj1" fmla="val -72593"/>
              <a:gd name="adj2" fmla="val 4067"/>
              <a:gd name="adj3" fmla="val 16667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algn="ctr" latinLnBrk="0">
              <a:lnSpc>
                <a:spcPct val="200000"/>
              </a:lnSpc>
            </a:pPr>
            <a:endParaRPr lang="ko-KR" altLang="en-US" dirty="0">
              <a:solidFill>
                <a:srgbClr val="A2959E"/>
              </a:solidFill>
            </a:endParaRPr>
          </a:p>
        </p:txBody>
      </p:sp>
      <p:sp>
        <p:nvSpPr>
          <p:cNvPr id="50" name="모서리가 둥근 사각형 설명선 49"/>
          <p:cNvSpPr/>
          <p:nvPr/>
        </p:nvSpPr>
        <p:spPr>
          <a:xfrm rot="10800000" flipV="1">
            <a:off x="6738079" y="4825589"/>
            <a:ext cx="2593872" cy="1432804"/>
          </a:xfrm>
          <a:prstGeom prst="wedgeRoundRectCallout">
            <a:avLst>
              <a:gd name="adj1" fmla="val -72593"/>
              <a:gd name="adj2" fmla="val 4067"/>
              <a:gd name="adj3" fmla="val 16667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algn="ctr" latinLnBrk="0">
              <a:lnSpc>
                <a:spcPct val="200000"/>
              </a:lnSpc>
            </a:pPr>
            <a:endParaRPr lang="ko-KR" altLang="en-US" dirty="0">
              <a:solidFill>
                <a:srgbClr val="A2959E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987038" y="1347080"/>
            <a:ext cx="987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스퀘어 네오 Bold" pitchFamily="2" charset="-127"/>
                <a:ea typeface="나눔스퀘어 네오 Bold" pitchFamily="2" charset="-127"/>
              </a:rPr>
              <a:t>‣ </a:t>
            </a:r>
            <a:r>
              <a:rPr lang="en-US" altLang="ko-KR" dirty="0" smtClean="0">
                <a:latin typeface="나눔스퀘어 네오 Bold" pitchFamily="2" charset="-127"/>
                <a:ea typeface="나눔스퀘어 네오 Bold" pitchFamily="2" charset="-127"/>
              </a:rPr>
              <a:t>Front</a:t>
            </a:r>
            <a:endParaRPr lang="ko-KR" altLang="en-US" dirty="0">
              <a:latin typeface="나눔스퀘어 네오 Bold" pitchFamily="2" charset="-127"/>
              <a:ea typeface="나눔스퀘어 네오 Bold" pitchFamily="2" charset="-127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7036437" y="2819011"/>
            <a:ext cx="20646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나눔스퀘어 네오 Bold" pitchFamily="2" charset="-127"/>
                <a:ea typeface="나눔스퀘어 네오 Bold" pitchFamily="2" charset="-127"/>
              </a:rPr>
              <a:t>‣ Front </a:t>
            </a:r>
          </a:p>
          <a:p>
            <a:r>
              <a:rPr lang="en-US" altLang="ko-KR" dirty="0">
                <a:latin typeface="나눔스퀘어 네오 Bold" pitchFamily="2" charset="-127"/>
                <a:ea typeface="나눔스퀘어 네오 Bold" pitchFamily="2" charset="-127"/>
              </a:rPr>
              <a:t>‣</a:t>
            </a:r>
            <a:r>
              <a:rPr lang="en-US" altLang="ko-KR" dirty="0" smtClean="0">
                <a:latin typeface="나눔스퀘어 네오 Bold" pitchFamily="2" charset="-127"/>
                <a:ea typeface="나눔스퀘어 네오 Bold" pitchFamily="2" charset="-127"/>
              </a:rPr>
              <a:t> Back</a:t>
            </a:r>
          </a:p>
          <a:p>
            <a:r>
              <a:rPr lang="en-US" altLang="ko-KR" dirty="0">
                <a:latin typeface="나눔스퀘어 네오 Bold" pitchFamily="2" charset="-127"/>
                <a:ea typeface="나눔스퀘어 네오 Bold" pitchFamily="2" charset="-127"/>
              </a:rPr>
              <a:t>‣ </a:t>
            </a:r>
            <a:r>
              <a:rPr lang="en-US" altLang="ko-KR" dirty="0" smtClean="0">
                <a:latin typeface="나눔스퀘어 네오 Bold" pitchFamily="2" charset="-127"/>
                <a:ea typeface="나눔스퀘어 네오 Bold" pitchFamily="2" charset="-127"/>
              </a:rPr>
              <a:t>DB </a:t>
            </a:r>
            <a:r>
              <a:rPr lang="en-US" altLang="ko-KR" dirty="0" err="1" smtClean="0">
                <a:latin typeface="나눔스퀘어 네오 Bold" pitchFamily="2" charset="-127"/>
                <a:ea typeface="나눔스퀘어 네오 Bold" pitchFamily="2" charset="-127"/>
              </a:rPr>
              <a:t>Devp</a:t>
            </a:r>
            <a:r>
              <a:rPr lang="en-US" altLang="ko-KR" dirty="0" smtClean="0">
                <a:latin typeface="나눔스퀘어 네오 Bold" pitchFamily="2" charset="-127"/>
                <a:ea typeface="나눔스퀘어 네오 Bold" pitchFamily="2" charset="-127"/>
              </a:rPr>
              <a:t> </a:t>
            </a:r>
          </a:p>
          <a:p>
            <a:r>
              <a:rPr lang="en-US" altLang="ko-KR" dirty="0">
                <a:latin typeface="나눔스퀘어 네오 Bold" pitchFamily="2" charset="-127"/>
                <a:ea typeface="나눔스퀘어 네오 Bold" pitchFamily="2" charset="-127"/>
              </a:rPr>
              <a:t>‣ </a:t>
            </a:r>
            <a:r>
              <a:rPr lang="en-US" altLang="ko-KR" dirty="0" smtClean="0">
                <a:latin typeface="나눔스퀘어 네오 Bold" pitchFamily="2" charset="-127"/>
                <a:ea typeface="나눔스퀘어 네오 Bold" pitchFamily="2" charset="-127"/>
              </a:rPr>
              <a:t> Version </a:t>
            </a:r>
            <a:r>
              <a:rPr lang="en-US" altLang="ko-KR" dirty="0" err="1" smtClean="0">
                <a:latin typeface="나눔스퀘어 네오 Bold" pitchFamily="2" charset="-127"/>
                <a:ea typeface="나눔스퀘어 네오 Bold" pitchFamily="2" charset="-127"/>
              </a:rPr>
              <a:t>Devp</a:t>
            </a:r>
            <a:endParaRPr lang="en-US" altLang="ko-KR" dirty="0" smtClean="0">
              <a:latin typeface="나눔스퀘어 네오 Bold" pitchFamily="2" charset="-127"/>
              <a:ea typeface="나눔스퀘어 네오 Bold" pitchFamily="2" charset="-127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2917453" y="3068960"/>
            <a:ext cx="9877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스퀘어 네오 Bold" pitchFamily="2" charset="-127"/>
                <a:ea typeface="나눔스퀘어 네오 Bold" pitchFamily="2" charset="-127"/>
              </a:rPr>
              <a:t>‣ </a:t>
            </a:r>
            <a:r>
              <a:rPr lang="en-US" altLang="ko-KR" dirty="0" smtClean="0">
                <a:latin typeface="나눔스퀘어 네오 Bold" pitchFamily="2" charset="-127"/>
                <a:ea typeface="나눔스퀘어 네오 Bold" pitchFamily="2" charset="-127"/>
              </a:rPr>
              <a:t>Front</a:t>
            </a:r>
          </a:p>
          <a:p>
            <a:r>
              <a:rPr lang="en-US" altLang="ko-KR" dirty="0" smtClean="0">
                <a:latin typeface="나눔스퀘어 네오 Bold" pitchFamily="2" charset="-127"/>
                <a:ea typeface="나눔스퀘어 네오 Bold" pitchFamily="2" charset="-127"/>
              </a:rPr>
              <a:t>‣ Back</a:t>
            </a:r>
            <a:endParaRPr lang="ko-KR" altLang="en-US" dirty="0">
              <a:latin typeface="나눔스퀘어 네오 Bold" pitchFamily="2" charset="-127"/>
              <a:ea typeface="나눔스퀘어 네오 Bold" pitchFamily="2" charset="-127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7036437" y="1208580"/>
            <a:ext cx="9877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스퀘어 네오 Bold" pitchFamily="2" charset="-127"/>
                <a:ea typeface="나눔스퀘어 네오 Bold" pitchFamily="2" charset="-127"/>
              </a:rPr>
              <a:t>‣ </a:t>
            </a:r>
            <a:r>
              <a:rPr lang="en-US" altLang="ko-KR" dirty="0" smtClean="0">
                <a:latin typeface="나눔스퀘어 네오 Bold" pitchFamily="2" charset="-127"/>
                <a:ea typeface="나눔스퀘어 네오 Bold" pitchFamily="2" charset="-127"/>
              </a:rPr>
              <a:t>Front</a:t>
            </a:r>
          </a:p>
          <a:p>
            <a:r>
              <a:rPr lang="en-US" altLang="ko-KR" dirty="0" smtClean="0">
                <a:latin typeface="나눔스퀘어 네오 Bold" pitchFamily="2" charset="-127"/>
                <a:ea typeface="나눔스퀘어 네오 Bold" pitchFamily="2" charset="-127"/>
              </a:rPr>
              <a:t>‣ Back</a:t>
            </a:r>
            <a:endParaRPr lang="ko-KR" altLang="en-US" dirty="0">
              <a:latin typeface="나눔스퀘어 네오 Bold" pitchFamily="2" charset="-127"/>
              <a:ea typeface="나눔스퀘어 네오 Bold" pitchFamily="2" charset="-127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2875080" y="4941825"/>
            <a:ext cx="20646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나눔스퀘어 네오 Bold" pitchFamily="2" charset="-127"/>
                <a:ea typeface="나눔스퀘어 네오 Bold" pitchFamily="2" charset="-127"/>
              </a:rPr>
              <a:t>‣ Front </a:t>
            </a:r>
          </a:p>
          <a:p>
            <a:r>
              <a:rPr lang="en-US" altLang="ko-KR" dirty="0">
                <a:latin typeface="나눔스퀘어 네오 Bold" pitchFamily="2" charset="-127"/>
                <a:ea typeface="나눔스퀘어 네오 Bold" pitchFamily="2" charset="-127"/>
              </a:rPr>
              <a:t>‣</a:t>
            </a:r>
            <a:r>
              <a:rPr lang="en-US" altLang="ko-KR" dirty="0" smtClean="0">
                <a:latin typeface="나눔스퀘어 네오 Bold" pitchFamily="2" charset="-127"/>
                <a:ea typeface="나눔스퀘어 네오 Bold" pitchFamily="2" charset="-127"/>
              </a:rPr>
              <a:t> Back</a:t>
            </a:r>
          </a:p>
          <a:p>
            <a:r>
              <a:rPr lang="en-US" altLang="ko-KR" dirty="0">
                <a:latin typeface="나눔스퀘어 네오 Bold" pitchFamily="2" charset="-127"/>
                <a:ea typeface="나눔스퀘어 네오 Bold" pitchFamily="2" charset="-127"/>
              </a:rPr>
              <a:t>‣ </a:t>
            </a:r>
            <a:r>
              <a:rPr lang="en-US" altLang="ko-KR" dirty="0" smtClean="0">
                <a:latin typeface="나눔스퀘어 네오 Bold" pitchFamily="2" charset="-127"/>
                <a:ea typeface="나눔스퀘어 네오 Bold" pitchFamily="2" charset="-127"/>
              </a:rPr>
              <a:t>DB </a:t>
            </a:r>
            <a:r>
              <a:rPr lang="en-US" altLang="ko-KR" dirty="0" err="1" smtClean="0">
                <a:latin typeface="나눔스퀘어 네오 Bold" pitchFamily="2" charset="-127"/>
                <a:ea typeface="나눔스퀘어 네오 Bold" pitchFamily="2" charset="-127"/>
              </a:rPr>
              <a:t>Devp</a:t>
            </a:r>
            <a:r>
              <a:rPr lang="en-US" altLang="ko-KR" dirty="0" smtClean="0">
                <a:latin typeface="나눔스퀘어 네오 Bold" pitchFamily="2" charset="-127"/>
                <a:ea typeface="나눔스퀘어 네오 Bold" pitchFamily="2" charset="-127"/>
              </a:rPr>
              <a:t> </a:t>
            </a:r>
          </a:p>
          <a:p>
            <a:r>
              <a:rPr lang="en-US" altLang="ko-KR" dirty="0">
                <a:latin typeface="나눔스퀘어 네오 Bold" pitchFamily="2" charset="-127"/>
                <a:ea typeface="나눔스퀘어 네오 Bold" pitchFamily="2" charset="-127"/>
              </a:rPr>
              <a:t>‣ </a:t>
            </a:r>
            <a:r>
              <a:rPr lang="en-US" altLang="ko-KR" dirty="0" smtClean="0">
                <a:latin typeface="나눔스퀘어 네오 Bold" pitchFamily="2" charset="-127"/>
                <a:ea typeface="나눔스퀘어 네오 Bold" pitchFamily="2" charset="-127"/>
              </a:rPr>
              <a:t> Version </a:t>
            </a:r>
            <a:r>
              <a:rPr lang="en-US" altLang="ko-KR" dirty="0" err="1" smtClean="0">
                <a:latin typeface="나눔스퀘어 네오 Bold" pitchFamily="2" charset="-127"/>
                <a:ea typeface="나눔스퀘어 네오 Bold" pitchFamily="2" charset="-127"/>
              </a:rPr>
              <a:t>Devp</a:t>
            </a:r>
            <a:endParaRPr lang="en-US" altLang="ko-KR" dirty="0" smtClean="0">
              <a:latin typeface="나눔스퀘어 네오 Bold" pitchFamily="2" charset="-127"/>
              <a:ea typeface="나눔스퀘어 네오 Bold" pitchFamily="2" charset="-127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7036436" y="4959570"/>
            <a:ext cx="20646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나눔스퀘어 네오 Bold" pitchFamily="2" charset="-127"/>
                <a:ea typeface="나눔스퀘어 네오 Bold" pitchFamily="2" charset="-127"/>
              </a:rPr>
              <a:t>‣ Back</a:t>
            </a:r>
          </a:p>
          <a:p>
            <a:r>
              <a:rPr lang="en-US" altLang="ko-KR" dirty="0">
                <a:latin typeface="나눔스퀘어 네오 Bold" pitchFamily="2" charset="-127"/>
                <a:ea typeface="나눔스퀘어 네오 Bold" pitchFamily="2" charset="-127"/>
              </a:rPr>
              <a:t>‣ </a:t>
            </a:r>
            <a:r>
              <a:rPr lang="en-US" altLang="ko-KR" dirty="0" smtClean="0">
                <a:latin typeface="나눔스퀘어 네오 Bold" pitchFamily="2" charset="-127"/>
                <a:ea typeface="나눔스퀘어 네오 Bold" pitchFamily="2" charset="-127"/>
              </a:rPr>
              <a:t>DB </a:t>
            </a:r>
            <a:r>
              <a:rPr lang="en-US" altLang="ko-KR" dirty="0" err="1" smtClean="0">
                <a:latin typeface="나눔스퀘어 네오 Bold" pitchFamily="2" charset="-127"/>
                <a:ea typeface="나눔스퀘어 네오 Bold" pitchFamily="2" charset="-127"/>
              </a:rPr>
              <a:t>Devp</a:t>
            </a:r>
            <a:r>
              <a:rPr lang="en-US" altLang="ko-KR" dirty="0" smtClean="0">
                <a:latin typeface="나눔스퀘어 네오 Bold" pitchFamily="2" charset="-127"/>
                <a:ea typeface="나눔스퀘어 네오 Bold" pitchFamily="2" charset="-127"/>
              </a:rPr>
              <a:t> </a:t>
            </a:r>
          </a:p>
          <a:p>
            <a:r>
              <a:rPr lang="en-US" altLang="ko-KR" dirty="0">
                <a:latin typeface="나눔스퀘어 네오 Bold" pitchFamily="2" charset="-127"/>
                <a:ea typeface="나눔스퀘어 네오 Bold" pitchFamily="2" charset="-127"/>
              </a:rPr>
              <a:t>‣ </a:t>
            </a:r>
            <a:r>
              <a:rPr lang="en-US" altLang="ko-KR" dirty="0" smtClean="0">
                <a:latin typeface="나눔스퀘어 네오 Bold" pitchFamily="2" charset="-127"/>
                <a:ea typeface="나눔스퀘어 네오 Bold" pitchFamily="2" charset="-127"/>
              </a:rPr>
              <a:t>Version </a:t>
            </a:r>
            <a:r>
              <a:rPr lang="en-US" altLang="ko-KR" dirty="0" err="1" smtClean="0">
                <a:latin typeface="나눔스퀘어 네오 Bold" pitchFamily="2" charset="-127"/>
                <a:ea typeface="나눔스퀘어 네오 Bold" pitchFamily="2" charset="-127"/>
              </a:rPr>
              <a:t>Devp</a:t>
            </a:r>
            <a:endParaRPr lang="en-US" altLang="ko-KR" dirty="0" smtClean="0">
              <a:latin typeface="나눔스퀘어 네오 Bold" pitchFamily="2" charset="-127"/>
              <a:ea typeface="나눔스퀘어 네오 Bold" pitchFamily="2" charset="-127"/>
            </a:endParaRPr>
          </a:p>
          <a:p>
            <a:r>
              <a:rPr lang="en-US" altLang="ko-KR" dirty="0" smtClean="0">
                <a:latin typeface="나눔스퀘어 네오 Bold" pitchFamily="2" charset="-127"/>
                <a:ea typeface="나눔스퀘어 네오 Bold" pitchFamily="2" charset="-127"/>
              </a:rPr>
              <a:t>‣ Server </a:t>
            </a:r>
            <a:r>
              <a:rPr lang="en-US" altLang="ko-KR" dirty="0" err="1" smtClean="0">
                <a:latin typeface="나눔스퀘어 네오 Bold" pitchFamily="2" charset="-127"/>
                <a:ea typeface="나눔스퀘어 네오 Bold" pitchFamily="2" charset="-127"/>
              </a:rPr>
              <a:t>Devp</a:t>
            </a:r>
            <a:endParaRPr lang="en-US" altLang="ko-KR" dirty="0" smtClean="0">
              <a:latin typeface="나눔스퀘어 네오 Bold" pitchFamily="2" charset="-127"/>
              <a:ea typeface="나눔스퀘어 네오 Bold" pitchFamily="2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79814" y="2308457"/>
            <a:ext cx="7665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101600">
                    <a:srgbClr val="F384AE">
                      <a:alpha val="60000"/>
                    </a:srgb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나눔스퀘어 네오 Bold" pitchFamily="2" charset="-127"/>
                <a:ea typeface="나눔스퀘어 네오 Bold" pitchFamily="2" charset="-127"/>
              </a:rPr>
              <a:t>기유라</a:t>
            </a:r>
            <a:endParaRPr lang="ko-KR" altLang="en-US" sz="16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glow rad="101600">
                  <a:srgbClr val="F384AE">
                    <a:alpha val="60000"/>
                  </a:srgbClr>
                </a:glow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나눔스퀘어 네오 Bold" pitchFamily="2" charset="-127"/>
              <a:ea typeface="나눔스퀘어 네오 Bold" pitchFamily="2" charset="-127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10399021" y="2308457"/>
            <a:ext cx="7665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101600">
                    <a:srgbClr val="F384AE">
                      <a:alpha val="60000"/>
                    </a:srgb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나눔스퀘어 네오 Bold" pitchFamily="2" charset="-127"/>
                <a:ea typeface="나눔스퀘어 네오 Bold" pitchFamily="2" charset="-127"/>
              </a:rPr>
              <a:t>박지은</a:t>
            </a:r>
            <a:endParaRPr lang="ko-KR" altLang="en-US" sz="16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glow rad="101600">
                  <a:srgbClr val="F384AE">
                    <a:alpha val="60000"/>
                  </a:srgbClr>
                </a:glow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나눔스퀘어 네오 Bold" pitchFamily="2" charset="-127"/>
              <a:ea typeface="나눔스퀘어 네오 Bold" pitchFamily="2" charset="-127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979812" y="4409859"/>
            <a:ext cx="7665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101600">
                    <a:srgbClr val="F384AE">
                      <a:alpha val="60000"/>
                    </a:srgb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나눔스퀘어 네오 Bold" pitchFamily="2" charset="-127"/>
                <a:ea typeface="나눔스퀘어 네오 Bold" pitchFamily="2" charset="-127"/>
              </a:rPr>
              <a:t>염동수</a:t>
            </a:r>
            <a:endParaRPr lang="ko-KR" altLang="en-US" sz="16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glow rad="101600">
                  <a:srgbClr val="F384AE">
                    <a:alpha val="60000"/>
                  </a:srgbClr>
                </a:glow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나눔스퀘어 네오 Bold" pitchFamily="2" charset="-127"/>
              <a:ea typeface="나눔스퀘어 네오 Bold" pitchFamily="2" charset="-127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10399021" y="4409859"/>
            <a:ext cx="7665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101600">
                    <a:srgbClr val="F384AE">
                      <a:alpha val="60000"/>
                    </a:srgb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나눔스퀘어 네오 Bold" pitchFamily="2" charset="-127"/>
                <a:ea typeface="나눔스퀘어 네오 Bold" pitchFamily="2" charset="-127"/>
              </a:rPr>
              <a:t>박윤희</a:t>
            </a:r>
            <a:endParaRPr lang="ko-KR" altLang="en-US" sz="16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glow rad="101600">
                  <a:srgbClr val="F384AE">
                    <a:alpha val="60000"/>
                  </a:srgbClr>
                </a:glow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나눔스퀘어 네오 Bold" pitchFamily="2" charset="-127"/>
              <a:ea typeface="나눔스퀘어 네오 Bold" pitchFamily="2" charset="-127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1016079" y="6493336"/>
            <a:ext cx="7665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101600">
                    <a:srgbClr val="F384AE">
                      <a:alpha val="60000"/>
                    </a:srgb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나눔스퀘어 네오 Bold" pitchFamily="2" charset="-127"/>
                <a:ea typeface="나눔스퀘어 네오 Bold" pitchFamily="2" charset="-127"/>
              </a:rPr>
              <a:t>공정배</a:t>
            </a:r>
            <a:endParaRPr lang="ko-KR" altLang="en-US" sz="16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glow rad="101600">
                  <a:srgbClr val="F384AE">
                    <a:alpha val="60000"/>
                  </a:srgbClr>
                </a:glow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나눔스퀘어 네오 Bold" pitchFamily="2" charset="-127"/>
              <a:ea typeface="나눔스퀘어 네오 Bold" pitchFamily="2" charset="-127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10439643" y="6479621"/>
            <a:ext cx="7665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101600">
                    <a:srgbClr val="F384AE">
                      <a:alpha val="60000"/>
                    </a:srgb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나눔스퀘어 네오 Bold" pitchFamily="2" charset="-127"/>
                <a:ea typeface="나눔스퀘어 네오 Bold" pitchFamily="2" charset="-127"/>
              </a:rPr>
              <a:t>박지용</a:t>
            </a:r>
            <a:endParaRPr lang="ko-KR" altLang="en-US" sz="16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glow rad="101600">
                  <a:srgbClr val="F384AE">
                    <a:alpha val="60000"/>
                  </a:srgbClr>
                </a:glow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나눔스퀘어 네오 Bold" pitchFamily="2" charset="-127"/>
              <a:ea typeface="나눔스퀘어 네오 Bol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806885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0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0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0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0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0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0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20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20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20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20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20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20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20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20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20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3" grpId="0" animBg="1"/>
      <p:bldP spid="44" grpId="0" animBg="1"/>
      <p:bldP spid="48" grpId="0" animBg="1"/>
      <p:bldP spid="49" grpId="0" animBg="1"/>
      <p:bldP spid="50" grpId="0" animBg="1"/>
      <p:bldP spid="3" grpId="0"/>
      <p:bldP spid="52" grpId="0"/>
      <p:bldP spid="53" grpId="0"/>
      <p:bldP spid="55" grpId="0"/>
      <p:bldP spid="56" grpId="0"/>
      <p:bldP spid="57" grpId="0"/>
      <p:bldP spid="4" grpId="0"/>
      <p:bldP spid="58" grpId="0"/>
      <p:bldP spid="59" grpId="0"/>
      <p:bldP spid="60" grpId="0"/>
      <p:bldP spid="61" grpId="0"/>
      <p:bldP spid="6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자유형: 도형 7">
            <a:extLst>
              <a:ext uri="{FF2B5EF4-FFF2-40B4-BE49-F238E27FC236}">
                <a16:creationId xmlns:a16="http://schemas.microsoft.com/office/drawing/2014/main" xmlns="" id="{C57CAC0D-8097-4F95-83DC-116DE1365BA0}"/>
              </a:ext>
            </a:extLst>
          </p:cNvPr>
          <p:cNvSpPr/>
          <p:nvPr/>
        </p:nvSpPr>
        <p:spPr>
          <a:xfrm>
            <a:off x="0" y="0"/>
            <a:ext cx="5310647" cy="1587376"/>
          </a:xfrm>
          <a:custGeom>
            <a:avLst/>
            <a:gdLst>
              <a:gd name="connsiteX0" fmla="*/ 0 w 5310647"/>
              <a:gd name="connsiteY0" fmla="*/ 0 h 1587376"/>
              <a:gd name="connsiteX1" fmla="*/ 5310647 w 5310647"/>
              <a:gd name="connsiteY1" fmla="*/ 0 h 1587376"/>
              <a:gd name="connsiteX2" fmla="*/ 5136927 w 5310647"/>
              <a:gd name="connsiteY2" fmla="*/ 138703 h 1587376"/>
              <a:gd name="connsiteX3" fmla="*/ 4076701 w 5310647"/>
              <a:gd name="connsiteY3" fmla="*/ 819150 h 1587376"/>
              <a:gd name="connsiteX4" fmla="*/ 723901 w 5310647"/>
              <a:gd name="connsiteY4" fmla="*/ 1123950 h 1587376"/>
              <a:gd name="connsiteX5" fmla="*/ 120254 w 5310647"/>
              <a:gd name="connsiteY5" fmla="*/ 1482030 h 1587376"/>
              <a:gd name="connsiteX6" fmla="*/ 0 w 5310647"/>
              <a:gd name="connsiteY6" fmla="*/ 1587376 h 1587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310647" h="1587376">
                <a:moveTo>
                  <a:pt x="0" y="0"/>
                </a:moveTo>
                <a:lnTo>
                  <a:pt x="5310647" y="0"/>
                </a:lnTo>
                <a:lnTo>
                  <a:pt x="5136927" y="138703"/>
                </a:lnTo>
                <a:cubicBezTo>
                  <a:pt x="4768442" y="423887"/>
                  <a:pt x="4394201" y="668338"/>
                  <a:pt x="4076701" y="819150"/>
                </a:cubicBezTo>
                <a:cubicBezTo>
                  <a:pt x="3060701" y="1301750"/>
                  <a:pt x="1597026" y="825500"/>
                  <a:pt x="723901" y="1123950"/>
                </a:cubicBezTo>
                <a:cubicBezTo>
                  <a:pt x="505620" y="1198563"/>
                  <a:pt x="305000" y="1328738"/>
                  <a:pt x="120254" y="1482030"/>
                </a:cubicBezTo>
                <a:lnTo>
                  <a:pt x="0" y="1587376"/>
                </a:lnTo>
                <a:close/>
              </a:path>
            </a:pathLst>
          </a:custGeom>
          <a:gradFill flip="none" rotWithShape="1">
            <a:gsLst>
              <a:gs pos="14988">
                <a:srgbClr val="9A77ED"/>
              </a:gs>
              <a:gs pos="100000">
                <a:srgbClr val="6770D7"/>
              </a:gs>
            </a:gsLst>
            <a:lin ang="13500000" scaled="1"/>
            <a:tileRect/>
          </a:gradFill>
          <a:ln>
            <a:noFill/>
          </a:ln>
          <a:effectLst>
            <a:outerShdw blurRad="4699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9F3D9E76-E8EA-4F31-8CCE-54EE49B4D99E}"/>
              </a:ext>
            </a:extLst>
          </p:cNvPr>
          <p:cNvSpPr txBox="1"/>
          <p:nvPr/>
        </p:nvSpPr>
        <p:spPr>
          <a:xfrm>
            <a:off x="2359025" y="2495550"/>
            <a:ext cx="683895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4800" b="1" i="1" kern="0" dirty="0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gradFill>
                  <a:gsLst>
                    <a:gs pos="0">
                      <a:srgbClr val="6770D7"/>
                    </a:gs>
                    <a:gs pos="100000">
                      <a:srgbClr val="9E78EF"/>
                    </a:gs>
                  </a:gsLst>
                  <a:lin ang="2700000" scaled="1"/>
                </a:gra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02. </a:t>
            </a:r>
            <a:r>
              <a:rPr lang="ko-KR" altLang="en-US" sz="4800" b="1" i="1" kern="0" dirty="0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gradFill>
                  <a:gsLst>
                    <a:gs pos="0">
                      <a:srgbClr val="6770D7"/>
                    </a:gs>
                    <a:gs pos="100000">
                      <a:srgbClr val="9E78EF"/>
                    </a:gs>
                  </a:gsLst>
                  <a:lin ang="2700000" scaled="1"/>
                </a:gra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프로젝트 기획</a:t>
            </a:r>
            <a:r>
              <a:rPr lang="en-US" altLang="ko-KR" sz="4800" b="1" i="1" kern="0" dirty="0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gradFill>
                  <a:gsLst>
                    <a:gs pos="0">
                      <a:srgbClr val="6770D7"/>
                    </a:gs>
                    <a:gs pos="100000">
                      <a:srgbClr val="9E78EF"/>
                    </a:gs>
                  </a:gsLst>
                  <a:lin ang="2700000" scaled="1"/>
                </a:gra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 </a:t>
            </a:r>
            <a:endParaRPr lang="en-US" altLang="ko-KR" sz="4800" b="1" i="1" kern="0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gradFill>
                <a:gsLst>
                  <a:gs pos="0">
                    <a:srgbClr val="6770D7"/>
                  </a:gs>
                  <a:gs pos="100000">
                    <a:srgbClr val="9E78EF"/>
                  </a:gs>
                </a:gsLst>
                <a:lin ang="2700000" scaled="1"/>
              </a:gra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  <p:sp>
        <p:nvSpPr>
          <p:cNvPr id="38" name="자유형: 도형 14">
            <a:extLst>
              <a:ext uri="{FF2B5EF4-FFF2-40B4-BE49-F238E27FC236}">
                <a16:creationId xmlns:a16="http://schemas.microsoft.com/office/drawing/2014/main" xmlns="" id="{9C308991-8CC1-490D-A1F4-F6C8DC72D854}"/>
              </a:ext>
            </a:extLst>
          </p:cNvPr>
          <p:cNvSpPr/>
          <p:nvPr/>
        </p:nvSpPr>
        <p:spPr>
          <a:xfrm>
            <a:off x="7553340" y="3863494"/>
            <a:ext cx="4638660" cy="2994506"/>
          </a:xfrm>
          <a:custGeom>
            <a:avLst/>
            <a:gdLst>
              <a:gd name="connsiteX0" fmla="*/ 4638660 w 4638660"/>
              <a:gd name="connsiteY0" fmla="*/ 0 h 2994506"/>
              <a:gd name="connsiteX1" fmla="*/ 4638660 w 4638660"/>
              <a:gd name="connsiteY1" fmla="*/ 2994506 h 2994506"/>
              <a:gd name="connsiteX2" fmla="*/ 0 w 4638660"/>
              <a:gd name="connsiteY2" fmla="*/ 2994506 h 2994506"/>
              <a:gd name="connsiteX3" fmla="*/ 30031 w 4638660"/>
              <a:gd name="connsiteY3" fmla="*/ 2958790 h 2994506"/>
              <a:gd name="connsiteX4" fmla="*/ 534734 w 4638660"/>
              <a:gd name="connsiteY4" fmla="*/ 2449650 h 2994506"/>
              <a:gd name="connsiteX5" fmla="*/ 3694402 w 4638660"/>
              <a:gd name="connsiteY5" fmla="*/ 1287467 h 2994506"/>
              <a:gd name="connsiteX6" fmla="*/ 4625053 w 4638660"/>
              <a:gd name="connsiteY6" fmla="*/ 25676 h 2994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38660" h="2994506">
                <a:moveTo>
                  <a:pt x="4638660" y="0"/>
                </a:moveTo>
                <a:lnTo>
                  <a:pt x="4638660" y="2994506"/>
                </a:lnTo>
                <a:lnTo>
                  <a:pt x="0" y="2994506"/>
                </a:lnTo>
                <a:lnTo>
                  <a:pt x="30031" y="2958790"/>
                </a:lnTo>
                <a:cubicBezTo>
                  <a:pt x="202550" y="2760917"/>
                  <a:pt x="374145" y="2586360"/>
                  <a:pt x="534734" y="2449650"/>
                </a:cubicBezTo>
                <a:cubicBezTo>
                  <a:pt x="1391208" y="1720534"/>
                  <a:pt x="2928272" y="1801729"/>
                  <a:pt x="3694402" y="1287467"/>
                </a:cubicBezTo>
                <a:cubicBezTo>
                  <a:pt x="4125350" y="998195"/>
                  <a:pt x="4397133" y="460363"/>
                  <a:pt x="4625053" y="25676"/>
                </a:cubicBezTo>
                <a:close/>
              </a:path>
            </a:pathLst>
          </a:custGeom>
          <a:gradFill flip="none" rotWithShape="1">
            <a:gsLst>
              <a:gs pos="31000">
                <a:srgbClr val="9E78EF"/>
              </a:gs>
              <a:gs pos="100000">
                <a:srgbClr val="6770D7"/>
              </a:gs>
            </a:gsLst>
            <a:lin ang="2700000" scaled="1"/>
            <a:tileRect/>
          </a:gradFill>
          <a:ln>
            <a:noFill/>
          </a:ln>
          <a:effectLst>
            <a:outerShdw blurRad="4699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72867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6000">
              <a:srgbClr val="9E78EF"/>
            </a:gs>
            <a:gs pos="82000">
              <a:srgbClr val="6770D7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자유형: 도형 11">
            <a:extLst>
              <a:ext uri="{FF2B5EF4-FFF2-40B4-BE49-F238E27FC236}">
                <a16:creationId xmlns:a16="http://schemas.microsoft.com/office/drawing/2014/main" xmlns="" id="{3AD6716C-7A16-49A8-B478-C8D9EFF1FC6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5737993 h 6858000"/>
              <a:gd name="connsiteX3" fmla="*/ 12098621 w 12192000"/>
              <a:gd name="connsiteY3" fmla="*/ 5816335 h 6858000"/>
              <a:gd name="connsiteX4" fmla="*/ 9772920 w 12192000"/>
              <a:gd name="connsiteY4" fmla="*/ 6831041 h 6858000"/>
              <a:gd name="connsiteX5" fmla="*/ 9581013 w 12192000"/>
              <a:gd name="connsiteY5" fmla="*/ 6858000 h 6858000"/>
              <a:gd name="connsiteX6" fmla="*/ 7068012 w 12192000"/>
              <a:gd name="connsiteY6" fmla="*/ 6858000 h 6858000"/>
              <a:gd name="connsiteX7" fmla="*/ 6674321 w 12192000"/>
              <a:gd name="connsiteY7" fmla="*/ 6825928 h 6858000"/>
              <a:gd name="connsiteX8" fmla="*/ 3486207 w 12192000"/>
              <a:gd name="connsiteY8" fmla="*/ 6855520 h 6858000"/>
              <a:gd name="connsiteX9" fmla="*/ 3477037 w 12192000"/>
              <a:gd name="connsiteY9" fmla="*/ 6858000 h 6858000"/>
              <a:gd name="connsiteX10" fmla="*/ 0 w 12192000"/>
              <a:gd name="connsiteY1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5737993"/>
                </a:lnTo>
                <a:lnTo>
                  <a:pt x="12098621" y="5816335"/>
                </a:lnTo>
                <a:cubicBezTo>
                  <a:pt x="11372796" y="6401204"/>
                  <a:pt x="10585689" y="6696905"/>
                  <a:pt x="9772920" y="6831041"/>
                </a:cubicBezTo>
                <a:lnTo>
                  <a:pt x="9581013" y="6858000"/>
                </a:lnTo>
                <a:lnTo>
                  <a:pt x="7068012" y="6858000"/>
                </a:lnTo>
                <a:lnTo>
                  <a:pt x="6674321" y="6825928"/>
                </a:lnTo>
                <a:cubicBezTo>
                  <a:pt x="5545083" y="6729124"/>
                  <a:pt x="4451511" y="6628417"/>
                  <a:pt x="3486207" y="6855520"/>
                </a:cubicBezTo>
                <a:lnTo>
                  <a:pt x="347703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3810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lvl="1" latinLnBrk="0">
              <a:lnSpc>
                <a:spcPct val="200000"/>
              </a:lnSpc>
              <a:defRPr/>
            </a:pPr>
            <a:endParaRPr lang="ko-KR" altLang="en-US" dirty="0">
              <a:solidFill>
                <a:srgbClr val="A2959E"/>
              </a:solidFill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410084" y="861534"/>
            <a:ext cx="2686651" cy="5520724"/>
            <a:chOff x="410084" y="861534"/>
            <a:chExt cx="2686651" cy="5520724"/>
          </a:xfrm>
        </p:grpSpPr>
        <p:grpSp>
          <p:nvGrpSpPr>
            <p:cNvPr id="71" name="그룹 70">
              <a:extLst>
                <a:ext uri="{FF2B5EF4-FFF2-40B4-BE49-F238E27FC236}">
                  <a16:creationId xmlns:a16="http://schemas.microsoft.com/office/drawing/2014/main" xmlns="" id="{3CA5F9F2-4487-94C4-EC3D-2807560D7269}"/>
                </a:ext>
              </a:extLst>
            </p:cNvPr>
            <p:cNvGrpSpPr/>
            <p:nvPr/>
          </p:nvGrpSpPr>
          <p:grpSpPr>
            <a:xfrm>
              <a:off x="410084" y="1023497"/>
              <a:ext cx="2686651" cy="5358761"/>
              <a:chOff x="1111395" y="2066222"/>
              <a:chExt cx="2686651" cy="5358761"/>
            </a:xfrm>
          </p:grpSpPr>
          <p:sp>
            <p:nvSpPr>
              <p:cNvPr id="72" name="원호 71">
                <a:extLst>
                  <a:ext uri="{FF2B5EF4-FFF2-40B4-BE49-F238E27FC236}">
                    <a16:creationId xmlns:a16="http://schemas.microsoft.com/office/drawing/2014/main" xmlns="" id="{D45E7D6A-3DC1-7512-10AB-04E58919E434}"/>
                  </a:ext>
                </a:extLst>
              </p:cNvPr>
              <p:cNvSpPr/>
              <p:nvPr/>
            </p:nvSpPr>
            <p:spPr>
              <a:xfrm>
                <a:off x="1740341" y="4091661"/>
                <a:ext cx="776215" cy="776215"/>
              </a:xfrm>
              <a:prstGeom prst="arc">
                <a:avLst/>
              </a:prstGeom>
              <a:ln w="254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3" name="원호 72">
                <a:extLst>
                  <a:ext uri="{FF2B5EF4-FFF2-40B4-BE49-F238E27FC236}">
                    <a16:creationId xmlns:a16="http://schemas.microsoft.com/office/drawing/2014/main" xmlns="" id="{E8454494-10F9-CC7E-E40A-93F534BA3032}"/>
                  </a:ext>
                </a:extLst>
              </p:cNvPr>
              <p:cNvSpPr/>
              <p:nvPr/>
            </p:nvSpPr>
            <p:spPr>
              <a:xfrm>
                <a:off x="1111395" y="2066222"/>
                <a:ext cx="2025440" cy="2025440"/>
              </a:xfrm>
              <a:prstGeom prst="arc">
                <a:avLst>
                  <a:gd name="adj1" fmla="val 5365069"/>
                  <a:gd name="adj2" fmla="val 19521989"/>
                </a:avLst>
              </a:prstGeom>
              <a:ln w="254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74" name="직선 연결선 73">
                <a:extLst>
                  <a:ext uri="{FF2B5EF4-FFF2-40B4-BE49-F238E27FC236}">
                    <a16:creationId xmlns:a16="http://schemas.microsoft.com/office/drawing/2014/main" xmlns="" id="{75DB790B-A481-5A0A-14AC-E325E2B733A0}"/>
                  </a:ext>
                </a:extLst>
              </p:cNvPr>
              <p:cNvCxnSpPr>
                <a:cxnSpLocks/>
                <a:endCxn id="72" idx="2"/>
              </p:cNvCxnSpPr>
              <p:nvPr/>
            </p:nvCxnSpPr>
            <p:spPr>
              <a:xfrm flipV="1">
                <a:off x="2516556" y="4479769"/>
                <a:ext cx="0" cy="2945214"/>
              </a:xfrm>
              <a:prstGeom prst="line">
                <a:avLst/>
              </a:prstGeom>
              <a:ln w="25400">
                <a:solidFill>
                  <a:schemeClr val="tx1">
                    <a:lumMod val="85000"/>
                    <a:lumOff val="15000"/>
                  </a:schemeClr>
                </a:solidFill>
                <a:head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직선 연결선 76">
                <a:extLst>
                  <a:ext uri="{FF2B5EF4-FFF2-40B4-BE49-F238E27FC236}">
                    <a16:creationId xmlns:a16="http://schemas.microsoft.com/office/drawing/2014/main" xmlns="" id="{295B6EAA-0B43-863B-913F-C8104721487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68650" y="2679889"/>
                <a:ext cx="529396" cy="0"/>
              </a:xfrm>
              <a:prstGeom prst="line">
                <a:avLst/>
              </a:prstGeom>
              <a:ln w="25400">
                <a:solidFill>
                  <a:schemeClr val="tx1">
                    <a:lumMod val="85000"/>
                    <a:lumOff val="15000"/>
                  </a:schemeClr>
                </a:solidFill>
                <a:headEnd type="none" w="lg" len="med"/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8" name="타원 77">
              <a:extLst>
                <a:ext uri="{FF2B5EF4-FFF2-40B4-BE49-F238E27FC236}">
                  <a16:creationId xmlns:a16="http://schemas.microsoft.com/office/drawing/2014/main" xmlns="" id="{DBA344AF-DE95-C266-D471-43E39F387B13}"/>
                </a:ext>
              </a:extLst>
            </p:cNvPr>
            <p:cNvSpPr/>
            <p:nvPr/>
          </p:nvSpPr>
          <p:spPr>
            <a:xfrm>
              <a:off x="527282" y="1181378"/>
              <a:ext cx="1748705" cy="1740080"/>
            </a:xfrm>
            <a:prstGeom prst="ellipse">
              <a:avLst/>
            </a:prstGeom>
            <a:solidFill>
              <a:srgbClr val="6770D7"/>
            </a:solidFill>
            <a:ln w="25400"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ko-KR" altLang="en-US" sz="2200" kern="0" dirty="0">
                  <a:solidFill>
                    <a:prstClr val="white"/>
                  </a:solidFill>
                  <a:latin typeface="나눔스퀘어라운드 ExtraBold" pitchFamily="50" charset="-127"/>
                  <a:ea typeface="나눔스퀘어라운드 ExtraBold" pitchFamily="50" charset="-127"/>
                </a:rPr>
                <a:t>기획의도</a:t>
              </a:r>
              <a:endParaRPr lang="ko-KR" altLang="en-US" sz="2200" dirty="0">
                <a:solidFill>
                  <a:prstClr val="white"/>
                </a:solidFill>
              </a:endParaRPr>
            </a:p>
          </p:txBody>
        </p:sp>
        <p:sp>
          <p:nvSpPr>
            <p:cNvPr id="80" name="원호 79">
              <a:extLst>
                <a:ext uri="{FF2B5EF4-FFF2-40B4-BE49-F238E27FC236}">
                  <a16:creationId xmlns:a16="http://schemas.microsoft.com/office/drawing/2014/main" xmlns="" id="{D45E7D6A-3DC1-7512-10AB-04E58919E434}"/>
                </a:ext>
              </a:extLst>
            </p:cNvPr>
            <p:cNvSpPr/>
            <p:nvPr/>
          </p:nvSpPr>
          <p:spPr>
            <a:xfrm rot="9311999">
              <a:off x="2193519" y="861534"/>
              <a:ext cx="776215" cy="776215"/>
            </a:xfrm>
            <a:prstGeom prst="arc">
              <a:avLst>
                <a:gd name="adj1" fmla="val 17379558"/>
                <a:gd name="adj2" fmla="val 21239094"/>
              </a:avLst>
            </a:prstGeom>
            <a:ln w="254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A69447DB-C5AB-4034-B41E-EA2991EF596A}"/>
              </a:ext>
            </a:extLst>
          </p:cNvPr>
          <p:cNvSpPr txBox="1"/>
          <p:nvPr/>
        </p:nvSpPr>
        <p:spPr>
          <a:xfrm>
            <a:off x="11404600" y="6184841"/>
            <a:ext cx="7874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01</a:t>
            </a:r>
          </a:p>
          <a:p>
            <a:pPr algn="ctr">
              <a:defRPr/>
            </a:pPr>
            <a:r>
              <a:rPr lang="en-US" altLang="ko-KR" sz="1100" dirty="0">
                <a:solidFill>
                  <a:prstClr val="white"/>
                </a:solidFill>
              </a:rPr>
              <a:t>page</a:t>
            </a:r>
            <a:endParaRPr lang="ko-KR" altLang="en-US" sz="1100" dirty="0">
              <a:solidFill>
                <a:prstClr val="white"/>
              </a:solidFill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xmlns="" id="{E952DA8D-B5C2-488B-8502-538C4E295E2C}"/>
              </a:ext>
            </a:extLst>
          </p:cNvPr>
          <p:cNvCxnSpPr>
            <a:cxnSpLocks/>
          </p:cNvCxnSpPr>
          <p:nvPr/>
        </p:nvCxnSpPr>
        <p:spPr>
          <a:xfrm>
            <a:off x="3744368" y="577075"/>
            <a:ext cx="8447632" cy="0"/>
          </a:xfrm>
          <a:prstGeom prst="line">
            <a:avLst/>
          </a:prstGeom>
          <a:ln w="12700">
            <a:solidFill>
              <a:srgbClr val="6770D7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평행 사변형 31">
            <a:extLst>
              <a:ext uri="{FF2B5EF4-FFF2-40B4-BE49-F238E27FC236}">
                <a16:creationId xmlns="" xmlns:a16="http://schemas.microsoft.com/office/drawing/2014/main" id="{6E038511-C8EB-97CF-0D69-1A74B402A262}"/>
              </a:ext>
            </a:extLst>
          </p:cNvPr>
          <p:cNvSpPr/>
          <p:nvPr/>
        </p:nvSpPr>
        <p:spPr>
          <a:xfrm>
            <a:off x="-40502" y="450841"/>
            <a:ext cx="3638032" cy="185497"/>
          </a:xfrm>
          <a:prstGeom prst="parallelogram">
            <a:avLst/>
          </a:prstGeom>
          <a:solidFill>
            <a:srgbClr val="F384AE">
              <a:alpha val="56000"/>
            </a:srgbClr>
          </a:solidFill>
          <a:ln>
            <a:noFill/>
          </a:ln>
          <a:effectLst>
            <a:reflection stA="0" endPos="650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756555" y="281979"/>
            <a:ext cx="24657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ko-KR" altLang="en-US" sz="2800" b="1" i="1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프로젝트 기획</a:t>
            </a:r>
            <a:endParaRPr lang="ko-KR" altLang="en-US" sz="2800" dirty="0">
              <a:solidFill>
                <a:srgbClr val="A2959E"/>
              </a:solidFill>
            </a:endParaRPr>
          </a:p>
        </p:txBody>
      </p:sp>
      <p:sp>
        <p:nvSpPr>
          <p:cNvPr id="86" name="대각선 방향의 모서리가 둥근 사각형 85"/>
          <p:cNvSpPr/>
          <p:nvPr/>
        </p:nvSpPr>
        <p:spPr>
          <a:xfrm>
            <a:off x="2730500" y="2235278"/>
            <a:ext cx="2908300" cy="3574972"/>
          </a:xfrm>
          <a:prstGeom prst="round2DiagRect">
            <a:avLst/>
          </a:prstGeom>
          <a:solidFill>
            <a:schemeClr val="bg1"/>
          </a:solidFill>
          <a:ln w="19050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b="1" dirty="0" err="1">
                <a:solidFill>
                  <a:prstClr val="black">
                    <a:lumMod val="75000"/>
                    <a:lumOff val="25000"/>
                  </a:prstClr>
                </a:solidFill>
                <a:latin typeface="나눔스퀘어 네오 Bold" pitchFamily="2" charset="-127"/>
                <a:ea typeface="나눔스퀘어 네오 Bold" pitchFamily="2" charset="-127"/>
              </a:rPr>
              <a:t>웨딩</a:t>
            </a:r>
            <a:r>
              <a:rPr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 네오 Bold" pitchFamily="2" charset="-127"/>
                <a:ea typeface="나눔스퀘어 네오 Bold" pitchFamily="2" charset="-127"/>
              </a:rPr>
              <a:t>, </a:t>
            </a:r>
            <a:r>
              <a:rPr lang="ko-KR" altLang="en-US" b="1" dirty="0" err="1">
                <a:solidFill>
                  <a:prstClr val="black">
                    <a:lumMod val="75000"/>
                    <a:lumOff val="25000"/>
                  </a:prstClr>
                </a:solidFill>
                <a:latin typeface="나눔스퀘어 네오 Bold" pitchFamily="2" charset="-127"/>
                <a:ea typeface="나눔스퀘어 네오 Bold" pitchFamily="2" charset="-127"/>
              </a:rPr>
              <a:t>스드메</a:t>
            </a:r>
            <a:r>
              <a:rPr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 네오 Bold" pitchFamily="2" charset="-127"/>
                <a:ea typeface="나눔스퀘어 네오 Bold" pitchFamily="2" charset="-127"/>
              </a:rPr>
              <a:t>, </a:t>
            </a:r>
            <a:endParaRPr lang="en-US" altLang="ko-KR" b="1" dirty="0" smtClean="0">
              <a:solidFill>
                <a:prstClr val="black">
                  <a:lumMod val="75000"/>
                  <a:lumOff val="25000"/>
                </a:prstClr>
              </a:solidFill>
              <a:latin typeface="나눔스퀘어 네오 Bold" pitchFamily="2" charset="-127"/>
              <a:ea typeface="나눔스퀘어 네오 Bold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나눔스퀘어 네오 Bold" pitchFamily="2" charset="-127"/>
                <a:ea typeface="나눔스퀘어 네오 Bold" pitchFamily="2" charset="-127"/>
              </a:rPr>
              <a:t>신혼여행 </a:t>
            </a:r>
            <a:r>
              <a:rPr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 네오 Bold" pitchFamily="2" charset="-127"/>
                <a:ea typeface="나눔스퀘어 네오 Bold" pitchFamily="2" charset="-127"/>
              </a:rPr>
              <a:t>등</a:t>
            </a:r>
            <a:endParaRPr lang="en-US" altLang="ko-KR" b="1" dirty="0">
              <a:solidFill>
                <a:prstClr val="black">
                  <a:lumMod val="75000"/>
                  <a:lumOff val="25000"/>
                </a:prstClr>
              </a:solidFill>
              <a:latin typeface="나눔스퀘어 네오 Bold" pitchFamily="2" charset="-127"/>
              <a:ea typeface="나눔스퀘어 네오 Bold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 네오 Bold" pitchFamily="2" charset="-127"/>
                <a:ea typeface="나눔스퀘어 네오 Bold" pitchFamily="2" charset="-127"/>
              </a:rPr>
              <a:t>한곳에서 해결 할 수 있는</a:t>
            </a:r>
            <a:endParaRPr lang="en-US" altLang="ko-KR" b="1" dirty="0">
              <a:solidFill>
                <a:prstClr val="black">
                  <a:lumMod val="75000"/>
                  <a:lumOff val="25000"/>
                </a:prstClr>
              </a:solidFill>
              <a:latin typeface="나눔스퀘어 네오 Bold" pitchFamily="2" charset="-127"/>
              <a:ea typeface="나눔스퀘어 네오 Bold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 네오 Bold" pitchFamily="2" charset="-127"/>
                <a:ea typeface="나눔스퀘어 네오 Bold" pitchFamily="2" charset="-127"/>
              </a:rPr>
              <a:t>종합 사이트가 거의 없다</a:t>
            </a:r>
            <a:r>
              <a:rPr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 네오 Bold" pitchFamily="2" charset="-127"/>
                <a:ea typeface="나눔스퀘어 네오 Bold" pitchFamily="2" charset="-127"/>
              </a:rPr>
              <a:t>.</a:t>
            </a:r>
          </a:p>
        </p:txBody>
      </p:sp>
      <p:sp>
        <p:nvSpPr>
          <p:cNvPr id="54" name="자유형 38">
            <a:extLst>
              <a:ext uri="{FF2B5EF4-FFF2-40B4-BE49-F238E27FC236}">
                <a16:creationId xmlns="" xmlns:a16="http://schemas.microsoft.com/office/drawing/2014/main" id="{25D7427D-C640-B6FB-237F-DA2D9FA9D174}"/>
              </a:ext>
            </a:extLst>
          </p:cNvPr>
          <p:cNvSpPr/>
          <p:nvPr/>
        </p:nvSpPr>
        <p:spPr>
          <a:xfrm>
            <a:off x="2730500" y="2235279"/>
            <a:ext cx="867030" cy="807712"/>
          </a:xfrm>
          <a:custGeom>
            <a:avLst/>
            <a:gdLst>
              <a:gd name="connsiteX0" fmla="*/ 94648 w 344388"/>
              <a:gd name="connsiteY0" fmla="*/ 0 h 344388"/>
              <a:gd name="connsiteX1" fmla="*/ 344388 w 344388"/>
              <a:gd name="connsiteY1" fmla="*/ 0 h 344388"/>
              <a:gd name="connsiteX2" fmla="*/ 0 w 344388"/>
              <a:gd name="connsiteY2" fmla="*/ 344388 h 344388"/>
              <a:gd name="connsiteX3" fmla="*/ 0 w 344388"/>
              <a:gd name="connsiteY3" fmla="*/ 94648 h 344388"/>
              <a:gd name="connsiteX4" fmla="*/ 94648 w 344388"/>
              <a:gd name="connsiteY4" fmla="*/ 0 h 344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88" h="344388">
                <a:moveTo>
                  <a:pt x="94648" y="0"/>
                </a:moveTo>
                <a:lnTo>
                  <a:pt x="344388" y="0"/>
                </a:lnTo>
                <a:lnTo>
                  <a:pt x="0" y="344388"/>
                </a:lnTo>
                <a:lnTo>
                  <a:pt x="0" y="94648"/>
                </a:lnTo>
                <a:cubicBezTo>
                  <a:pt x="0" y="42375"/>
                  <a:pt x="42375" y="0"/>
                  <a:pt x="94648" y="0"/>
                </a:cubicBezTo>
                <a:close/>
              </a:path>
            </a:pathLst>
          </a:custGeom>
          <a:solidFill>
            <a:srgbClr val="6770D7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180000" bIns="216000" rtlCol="0" anchor="ctr"/>
          <a:lstStyle/>
          <a:p>
            <a:pPr algn="ctr">
              <a:defRPr/>
            </a:pP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87" name="대각선 방향의 모서리가 둥근 사각형 86"/>
          <p:cNvSpPr/>
          <p:nvPr/>
        </p:nvSpPr>
        <p:spPr>
          <a:xfrm>
            <a:off x="6686550" y="2235278"/>
            <a:ext cx="2908300" cy="3574972"/>
          </a:xfrm>
          <a:prstGeom prst="round2DiagRect">
            <a:avLst/>
          </a:prstGeom>
          <a:solidFill>
            <a:schemeClr val="bg1"/>
          </a:solidFill>
          <a:ln w="19050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b="1" dirty="0" err="1">
                <a:solidFill>
                  <a:prstClr val="black">
                    <a:lumMod val="75000"/>
                    <a:lumOff val="25000"/>
                  </a:prstClr>
                </a:solidFill>
                <a:latin typeface="나눔스퀘어 네오 Bold" pitchFamily="2" charset="-127"/>
                <a:ea typeface="나눔스퀘어 네오 Bold" pitchFamily="2" charset="-127"/>
              </a:rPr>
              <a:t>컨텐츠를</a:t>
            </a:r>
            <a:r>
              <a:rPr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 네오 Bold" pitchFamily="2" charset="-127"/>
                <a:ea typeface="나눔스퀘어 네오 Bold" pitchFamily="2" charset="-127"/>
              </a:rPr>
              <a:t> 한번 찾으려면 </a:t>
            </a:r>
            <a:endParaRPr lang="en-US" altLang="ko-KR" b="1" dirty="0" smtClean="0">
              <a:solidFill>
                <a:prstClr val="black">
                  <a:lumMod val="75000"/>
                  <a:lumOff val="25000"/>
                </a:prstClr>
              </a:solidFill>
              <a:latin typeface="나눔스퀘어 네오 Bold" pitchFamily="2" charset="-127"/>
              <a:ea typeface="나눔스퀘어 네오 Bold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나눔스퀘어 네오 Bold" pitchFamily="2" charset="-127"/>
                <a:ea typeface="나눔스퀘어 네오 Bold" pitchFamily="2" charset="-127"/>
              </a:rPr>
              <a:t>여러 </a:t>
            </a:r>
            <a:r>
              <a:rPr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 네오 Bold" pitchFamily="2" charset="-127"/>
                <a:ea typeface="나눔스퀘어 네오 Bold" pitchFamily="2" charset="-127"/>
              </a:rPr>
              <a:t>사이트를 </a:t>
            </a:r>
            <a:endParaRPr lang="en-US" altLang="ko-KR" b="1" dirty="0">
              <a:solidFill>
                <a:prstClr val="black">
                  <a:lumMod val="75000"/>
                  <a:lumOff val="25000"/>
                </a:prstClr>
              </a:solidFill>
              <a:latin typeface="나눔스퀘어 네오 Bold" pitchFamily="2" charset="-127"/>
              <a:ea typeface="나눔스퀘어 네오 Bold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b="1" dirty="0" err="1">
                <a:solidFill>
                  <a:prstClr val="black">
                    <a:lumMod val="75000"/>
                    <a:lumOff val="25000"/>
                  </a:prstClr>
                </a:solidFill>
                <a:latin typeface="나눔스퀘어 네오 Bold" pitchFamily="2" charset="-127"/>
                <a:ea typeface="나눔스퀘어 네오 Bold" pitchFamily="2" charset="-127"/>
              </a:rPr>
              <a:t>방문해야하는</a:t>
            </a:r>
            <a:r>
              <a:rPr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 네오 Bold" pitchFamily="2" charset="-127"/>
                <a:ea typeface="나눔스퀘어 네오 Bold" pitchFamily="2" charset="-127"/>
              </a:rPr>
              <a:t> </a:t>
            </a:r>
            <a:endParaRPr lang="en-US" altLang="ko-KR" b="1" dirty="0">
              <a:solidFill>
                <a:prstClr val="black">
                  <a:lumMod val="75000"/>
                  <a:lumOff val="25000"/>
                </a:prstClr>
              </a:solidFill>
              <a:latin typeface="나눔스퀘어 네오 Bold" pitchFamily="2" charset="-127"/>
              <a:ea typeface="나눔스퀘어 네오 Bold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 네오 Bold" pitchFamily="2" charset="-127"/>
                <a:ea typeface="나눔스퀘어 네오 Bold" pitchFamily="2" charset="-127"/>
              </a:rPr>
              <a:t>번거로움이 있다</a:t>
            </a:r>
            <a:r>
              <a:rPr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 네오 Bold" pitchFamily="2" charset="-127"/>
                <a:ea typeface="나눔스퀘어 네오 Bold" pitchFamily="2" charset="-127"/>
              </a:rPr>
              <a:t>.</a:t>
            </a:r>
            <a:endParaRPr lang="ko-KR" altLang="en-US" sz="1200" dirty="0">
              <a:solidFill>
                <a:prstClr val="black">
                  <a:lumMod val="75000"/>
                  <a:lumOff val="25000"/>
                </a:prstClr>
              </a:solidFill>
              <a:latin typeface="나눔스퀘어 네오 Bold" pitchFamily="2" charset="-127"/>
              <a:ea typeface="나눔스퀘어 네오 Bold" pitchFamily="2" charset="-127"/>
            </a:endParaRPr>
          </a:p>
        </p:txBody>
      </p:sp>
      <p:sp>
        <p:nvSpPr>
          <p:cNvPr id="88" name="자유형 38">
            <a:extLst>
              <a:ext uri="{FF2B5EF4-FFF2-40B4-BE49-F238E27FC236}">
                <a16:creationId xmlns="" xmlns:a16="http://schemas.microsoft.com/office/drawing/2014/main" id="{25D7427D-C640-B6FB-237F-DA2D9FA9D174}"/>
              </a:ext>
            </a:extLst>
          </p:cNvPr>
          <p:cNvSpPr/>
          <p:nvPr/>
        </p:nvSpPr>
        <p:spPr>
          <a:xfrm>
            <a:off x="6686550" y="2235279"/>
            <a:ext cx="867030" cy="807712"/>
          </a:xfrm>
          <a:custGeom>
            <a:avLst/>
            <a:gdLst>
              <a:gd name="connsiteX0" fmla="*/ 94648 w 344388"/>
              <a:gd name="connsiteY0" fmla="*/ 0 h 344388"/>
              <a:gd name="connsiteX1" fmla="*/ 344388 w 344388"/>
              <a:gd name="connsiteY1" fmla="*/ 0 h 344388"/>
              <a:gd name="connsiteX2" fmla="*/ 0 w 344388"/>
              <a:gd name="connsiteY2" fmla="*/ 344388 h 344388"/>
              <a:gd name="connsiteX3" fmla="*/ 0 w 344388"/>
              <a:gd name="connsiteY3" fmla="*/ 94648 h 344388"/>
              <a:gd name="connsiteX4" fmla="*/ 94648 w 344388"/>
              <a:gd name="connsiteY4" fmla="*/ 0 h 344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88" h="344388">
                <a:moveTo>
                  <a:pt x="94648" y="0"/>
                </a:moveTo>
                <a:lnTo>
                  <a:pt x="344388" y="0"/>
                </a:lnTo>
                <a:lnTo>
                  <a:pt x="0" y="344388"/>
                </a:lnTo>
                <a:lnTo>
                  <a:pt x="0" y="94648"/>
                </a:lnTo>
                <a:cubicBezTo>
                  <a:pt x="0" y="42375"/>
                  <a:pt x="42375" y="0"/>
                  <a:pt x="94648" y="0"/>
                </a:cubicBezTo>
                <a:close/>
              </a:path>
            </a:pathLst>
          </a:custGeom>
          <a:solidFill>
            <a:srgbClr val="6770D7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180000" bIns="216000" rtlCol="0" anchor="ctr"/>
          <a:lstStyle/>
          <a:p>
            <a:pPr algn="ctr">
              <a:defRPr/>
            </a:pPr>
            <a:endParaRPr lang="ko-KR" altLang="en-US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051773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" grpId="0" animBg="1"/>
      <p:bldP spid="54" grpId="0" animBg="1"/>
      <p:bldP spid="87" grpId="0" animBg="1"/>
      <p:bldP spid="8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자유형: 도형 7">
            <a:extLst>
              <a:ext uri="{FF2B5EF4-FFF2-40B4-BE49-F238E27FC236}">
                <a16:creationId xmlns:a16="http://schemas.microsoft.com/office/drawing/2014/main" xmlns="" id="{C57CAC0D-8097-4F95-83DC-116DE1365BA0}"/>
              </a:ext>
            </a:extLst>
          </p:cNvPr>
          <p:cNvSpPr/>
          <p:nvPr/>
        </p:nvSpPr>
        <p:spPr>
          <a:xfrm>
            <a:off x="0" y="0"/>
            <a:ext cx="5310647" cy="1587376"/>
          </a:xfrm>
          <a:custGeom>
            <a:avLst/>
            <a:gdLst>
              <a:gd name="connsiteX0" fmla="*/ 0 w 5310647"/>
              <a:gd name="connsiteY0" fmla="*/ 0 h 1587376"/>
              <a:gd name="connsiteX1" fmla="*/ 5310647 w 5310647"/>
              <a:gd name="connsiteY1" fmla="*/ 0 h 1587376"/>
              <a:gd name="connsiteX2" fmla="*/ 5136927 w 5310647"/>
              <a:gd name="connsiteY2" fmla="*/ 138703 h 1587376"/>
              <a:gd name="connsiteX3" fmla="*/ 4076701 w 5310647"/>
              <a:gd name="connsiteY3" fmla="*/ 819150 h 1587376"/>
              <a:gd name="connsiteX4" fmla="*/ 723901 w 5310647"/>
              <a:gd name="connsiteY4" fmla="*/ 1123950 h 1587376"/>
              <a:gd name="connsiteX5" fmla="*/ 120254 w 5310647"/>
              <a:gd name="connsiteY5" fmla="*/ 1482030 h 1587376"/>
              <a:gd name="connsiteX6" fmla="*/ 0 w 5310647"/>
              <a:gd name="connsiteY6" fmla="*/ 1587376 h 1587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310647" h="1587376">
                <a:moveTo>
                  <a:pt x="0" y="0"/>
                </a:moveTo>
                <a:lnTo>
                  <a:pt x="5310647" y="0"/>
                </a:lnTo>
                <a:lnTo>
                  <a:pt x="5136927" y="138703"/>
                </a:lnTo>
                <a:cubicBezTo>
                  <a:pt x="4768442" y="423887"/>
                  <a:pt x="4394201" y="668338"/>
                  <a:pt x="4076701" y="819150"/>
                </a:cubicBezTo>
                <a:cubicBezTo>
                  <a:pt x="3060701" y="1301750"/>
                  <a:pt x="1597026" y="825500"/>
                  <a:pt x="723901" y="1123950"/>
                </a:cubicBezTo>
                <a:cubicBezTo>
                  <a:pt x="505620" y="1198563"/>
                  <a:pt x="305000" y="1328738"/>
                  <a:pt x="120254" y="1482030"/>
                </a:cubicBezTo>
                <a:lnTo>
                  <a:pt x="0" y="1587376"/>
                </a:lnTo>
                <a:close/>
              </a:path>
            </a:pathLst>
          </a:custGeom>
          <a:gradFill flip="none" rotWithShape="1">
            <a:gsLst>
              <a:gs pos="14988">
                <a:srgbClr val="9A77ED"/>
              </a:gs>
              <a:gs pos="100000">
                <a:srgbClr val="6770D7"/>
              </a:gs>
            </a:gsLst>
            <a:lin ang="13500000" scaled="1"/>
            <a:tileRect/>
          </a:gradFill>
          <a:ln>
            <a:noFill/>
          </a:ln>
          <a:effectLst>
            <a:outerShdw blurRad="4699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9F3D9E76-E8EA-4F31-8CCE-54EE49B4D99E}"/>
              </a:ext>
            </a:extLst>
          </p:cNvPr>
          <p:cNvSpPr txBox="1"/>
          <p:nvPr/>
        </p:nvSpPr>
        <p:spPr>
          <a:xfrm>
            <a:off x="2359025" y="2495550"/>
            <a:ext cx="683895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4800" b="1" i="1" kern="0" dirty="0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gradFill>
                  <a:gsLst>
                    <a:gs pos="0">
                      <a:srgbClr val="6770D7"/>
                    </a:gs>
                    <a:gs pos="100000">
                      <a:srgbClr val="9E78EF"/>
                    </a:gs>
                  </a:gsLst>
                  <a:lin ang="2700000" scaled="1"/>
                </a:gra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03. </a:t>
            </a:r>
            <a:r>
              <a:rPr lang="ko-KR" altLang="en-US" sz="4800" b="1" i="1" kern="0" dirty="0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gradFill>
                  <a:gsLst>
                    <a:gs pos="0">
                      <a:srgbClr val="6770D7"/>
                    </a:gs>
                    <a:gs pos="100000">
                      <a:srgbClr val="9E78EF"/>
                    </a:gs>
                  </a:gsLst>
                  <a:lin ang="2700000" scaled="1"/>
                </a:gra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벤치마킹</a:t>
            </a:r>
            <a:endParaRPr lang="en-US" altLang="ko-KR" sz="4800" b="1" i="1" kern="0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gradFill>
                <a:gsLst>
                  <a:gs pos="0">
                    <a:srgbClr val="6770D7"/>
                  </a:gs>
                  <a:gs pos="100000">
                    <a:srgbClr val="9E78EF"/>
                  </a:gs>
                </a:gsLst>
                <a:lin ang="2700000" scaled="1"/>
              </a:gra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  <p:sp>
        <p:nvSpPr>
          <p:cNvPr id="38" name="자유형: 도형 14">
            <a:extLst>
              <a:ext uri="{FF2B5EF4-FFF2-40B4-BE49-F238E27FC236}">
                <a16:creationId xmlns:a16="http://schemas.microsoft.com/office/drawing/2014/main" xmlns="" id="{9C308991-8CC1-490D-A1F4-F6C8DC72D854}"/>
              </a:ext>
            </a:extLst>
          </p:cNvPr>
          <p:cNvSpPr/>
          <p:nvPr/>
        </p:nvSpPr>
        <p:spPr>
          <a:xfrm>
            <a:off x="7553340" y="3863494"/>
            <a:ext cx="4638660" cy="2994506"/>
          </a:xfrm>
          <a:custGeom>
            <a:avLst/>
            <a:gdLst>
              <a:gd name="connsiteX0" fmla="*/ 4638660 w 4638660"/>
              <a:gd name="connsiteY0" fmla="*/ 0 h 2994506"/>
              <a:gd name="connsiteX1" fmla="*/ 4638660 w 4638660"/>
              <a:gd name="connsiteY1" fmla="*/ 2994506 h 2994506"/>
              <a:gd name="connsiteX2" fmla="*/ 0 w 4638660"/>
              <a:gd name="connsiteY2" fmla="*/ 2994506 h 2994506"/>
              <a:gd name="connsiteX3" fmla="*/ 30031 w 4638660"/>
              <a:gd name="connsiteY3" fmla="*/ 2958790 h 2994506"/>
              <a:gd name="connsiteX4" fmla="*/ 534734 w 4638660"/>
              <a:gd name="connsiteY4" fmla="*/ 2449650 h 2994506"/>
              <a:gd name="connsiteX5" fmla="*/ 3694402 w 4638660"/>
              <a:gd name="connsiteY5" fmla="*/ 1287467 h 2994506"/>
              <a:gd name="connsiteX6" fmla="*/ 4625053 w 4638660"/>
              <a:gd name="connsiteY6" fmla="*/ 25676 h 2994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38660" h="2994506">
                <a:moveTo>
                  <a:pt x="4638660" y="0"/>
                </a:moveTo>
                <a:lnTo>
                  <a:pt x="4638660" y="2994506"/>
                </a:lnTo>
                <a:lnTo>
                  <a:pt x="0" y="2994506"/>
                </a:lnTo>
                <a:lnTo>
                  <a:pt x="30031" y="2958790"/>
                </a:lnTo>
                <a:cubicBezTo>
                  <a:pt x="202550" y="2760917"/>
                  <a:pt x="374145" y="2586360"/>
                  <a:pt x="534734" y="2449650"/>
                </a:cubicBezTo>
                <a:cubicBezTo>
                  <a:pt x="1391208" y="1720534"/>
                  <a:pt x="2928272" y="1801729"/>
                  <a:pt x="3694402" y="1287467"/>
                </a:cubicBezTo>
                <a:cubicBezTo>
                  <a:pt x="4125350" y="998195"/>
                  <a:pt x="4397133" y="460363"/>
                  <a:pt x="4625053" y="25676"/>
                </a:cubicBezTo>
                <a:close/>
              </a:path>
            </a:pathLst>
          </a:custGeom>
          <a:gradFill flip="none" rotWithShape="1">
            <a:gsLst>
              <a:gs pos="31000">
                <a:srgbClr val="9E78EF"/>
              </a:gs>
              <a:gs pos="100000">
                <a:srgbClr val="6770D7"/>
              </a:gs>
            </a:gsLst>
            <a:lin ang="2700000" scaled="1"/>
            <a:tileRect/>
          </a:gradFill>
          <a:ln>
            <a:noFill/>
          </a:ln>
          <a:effectLst>
            <a:outerShdw blurRad="4699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19092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10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6000">
              <a:srgbClr val="9E78EF"/>
            </a:gs>
            <a:gs pos="82000">
              <a:srgbClr val="6770D7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A69447DB-C5AB-4034-B41E-EA2991EF596A}"/>
              </a:ext>
            </a:extLst>
          </p:cNvPr>
          <p:cNvSpPr txBox="1"/>
          <p:nvPr/>
        </p:nvSpPr>
        <p:spPr>
          <a:xfrm>
            <a:off x="11404600" y="6184841"/>
            <a:ext cx="7874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b="1" dirty="0" smtClean="0">
                <a:solidFill>
                  <a:prstClr val="white"/>
                </a:solidFill>
              </a:rPr>
              <a:t>02</a:t>
            </a:r>
            <a:endParaRPr lang="en-US" altLang="ko-KR" b="1" dirty="0">
              <a:solidFill>
                <a:prstClr val="white"/>
              </a:solidFill>
            </a:endParaRPr>
          </a:p>
          <a:p>
            <a:pPr algn="ctr">
              <a:defRPr/>
            </a:pPr>
            <a:r>
              <a:rPr lang="en-US" altLang="ko-KR" sz="1100" dirty="0">
                <a:solidFill>
                  <a:prstClr val="white"/>
                </a:solidFill>
              </a:rPr>
              <a:t>page</a:t>
            </a:r>
            <a:endParaRPr lang="ko-KR" altLang="en-US" sz="1100" dirty="0">
              <a:solidFill>
                <a:prstClr val="white"/>
              </a:solidFill>
            </a:endParaRPr>
          </a:p>
        </p:txBody>
      </p:sp>
      <p:sp>
        <p:nvSpPr>
          <p:cNvPr id="12" name="자유형: 도형 11">
            <a:extLst>
              <a:ext uri="{FF2B5EF4-FFF2-40B4-BE49-F238E27FC236}">
                <a16:creationId xmlns:a16="http://schemas.microsoft.com/office/drawing/2014/main" xmlns="" id="{3AD6716C-7A16-49A8-B478-C8D9EFF1FC6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5737993 h 6858000"/>
              <a:gd name="connsiteX3" fmla="*/ 12098621 w 12192000"/>
              <a:gd name="connsiteY3" fmla="*/ 5816335 h 6858000"/>
              <a:gd name="connsiteX4" fmla="*/ 9772920 w 12192000"/>
              <a:gd name="connsiteY4" fmla="*/ 6831041 h 6858000"/>
              <a:gd name="connsiteX5" fmla="*/ 9581013 w 12192000"/>
              <a:gd name="connsiteY5" fmla="*/ 6858000 h 6858000"/>
              <a:gd name="connsiteX6" fmla="*/ 7068012 w 12192000"/>
              <a:gd name="connsiteY6" fmla="*/ 6858000 h 6858000"/>
              <a:gd name="connsiteX7" fmla="*/ 6674321 w 12192000"/>
              <a:gd name="connsiteY7" fmla="*/ 6825928 h 6858000"/>
              <a:gd name="connsiteX8" fmla="*/ 3486207 w 12192000"/>
              <a:gd name="connsiteY8" fmla="*/ 6855520 h 6858000"/>
              <a:gd name="connsiteX9" fmla="*/ 3477037 w 12192000"/>
              <a:gd name="connsiteY9" fmla="*/ 6858000 h 6858000"/>
              <a:gd name="connsiteX10" fmla="*/ 0 w 12192000"/>
              <a:gd name="connsiteY1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5737993"/>
                </a:lnTo>
                <a:lnTo>
                  <a:pt x="12098621" y="5816335"/>
                </a:lnTo>
                <a:cubicBezTo>
                  <a:pt x="11372796" y="6401204"/>
                  <a:pt x="10585689" y="6696905"/>
                  <a:pt x="9772920" y="6831041"/>
                </a:cubicBezTo>
                <a:lnTo>
                  <a:pt x="9581013" y="6858000"/>
                </a:lnTo>
                <a:lnTo>
                  <a:pt x="7068012" y="6858000"/>
                </a:lnTo>
                <a:lnTo>
                  <a:pt x="6674321" y="6825928"/>
                </a:lnTo>
                <a:cubicBezTo>
                  <a:pt x="5545083" y="6729124"/>
                  <a:pt x="4451511" y="6628417"/>
                  <a:pt x="3486207" y="6855520"/>
                </a:cubicBezTo>
                <a:lnTo>
                  <a:pt x="347703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3810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lvl="1" latinLnBrk="0">
              <a:lnSpc>
                <a:spcPct val="200000"/>
              </a:lnSpc>
              <a:defRPr/>
            </a:pPr>
            <a:endParaRPr lang="ko-KR" altLang="en-US" dirty="0">
              <a:solidFill>
                <a:srgbClr val="A2959E"/>
              </a:solidFill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xmlns="" id="{E952DA8D-B5C2-488B-8502-538C4E295E2C}"/>
              </a:ext>
            </a:extLst>
          </p:cNvPr>
          <p:cNvCxnSpPr>
            <a:cxnSpLocks/>
          </p:cNvCxnSpPr>
          <p:nvPr/>
        </p:nvCxnSpPr>
        <p:spPr>
          <a:xfrm>
            <a:off x="3744368" y="577075"/>
            <a:ext cx="8447632" cy="0"/>
          </a:xfrm>
          <a:prstGeom prst="line">
            <a:avLst/>
          </a:prstGeom>
          <a:ln w="12700">
            <a:solidFill>
              <a:srgbClr val="6770D7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평행 사변형 31">
            <a:extLst>
              <a:ext uri="{FF2B5EF4-FFF2-40B4-BE49-F238E27FC236}">
                <a16:creationId xmlns="" xmlns:a16="http://schemas.microsoft.com/office/drawing/2014/main" id="{6E038511-C8EB-97CF-0D69-1A74B402A262}"/>
              </a:ext>
            </a:extLst>
          </p:cNvPr>
          <p:cNvSpPr/>
          <p:nvPr/>
        </p:nvSpPr>
        <p:spPr>
          <a:xfrm>
            <a:off x="-40502" y="450841"/>
            <a:ext cx="3638032" cy="185497"/>
          </a:xfrm>
          <a:prstGeom prst="parallelogram">
            <a:avLst/>
          </a:prstGeom>
          <a:solidFill>
            <a:srgbClr val="F384AE">
              <a:alpha val="56000"/>
            </a:srgbClr>
          </a:solidFill>
          <a:ln>
            <a:noFill/>
          </a:ln>
          <a:effectLst>
            <a:reflection stA="0" endPos="650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756555" y="281979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ko-KR" altLang="en-US" sz="2800" b="1" i="1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벤치마킹</a:t>
            </a:r>
            <a:endParaRPr lang="ko-KR" altLang="en-US" sz="2800" dirty="0">
              <a:solidFill>
                <a:srgbClr val="A2959E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871" y="805199"/>
            <a:ext cx="5964580" cy="34775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5435" y="2990155"/>
            <a:ext cx="6519167" cy="35775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40162" y="4224929"/>
            <a:ext cx="843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>
                <a:latin typeface="나눔스퀘어 네오 Bold" pitchFamily="2" charset="-127"/>
                <a:ea typeface="나눔스퀘어 네오 Bold" pitchFamily="2" charset="-127"/>
              </a:rPr>
              <a:t>베리굿</a:t>
            </a:r>
            <a:endParaRPr lang="ko-KR" altLang="en-US" dirty="0">
              <a:latin typeface="나눔스퀘어 네오 Bold" pitchFamily="2" charset="-127"/>
              <a:ea typeface="나눔스퀘어 네오 Bold" pitchFamily="2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780061" y="2560544"/>
            <a:ext cx="1778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>
                <a:latin typeface="나눔스퀘어 네오 Bold" pitchFamily="2" charset="-127"/>
                <a:ea typeface="나눔스퀘어 네오 Bold" pitchFamily="2" charset="-127"/>
              </a:rPr>
              <a:t>제이웨딩</a:t>
            </a:r>
            <a:r>
              <a:rPr lang="ko-KR" altLang="en-US" dirty="0" smtClean="0">
                <a:latin typeface="나눔스퀘어 네오 Bold" pitchFamily="2" charset="-127"/>
                <a:ea typeface="나눔스퀘어 네오 Bold" pitchFamily="2" charset="-127"/>
              </a:rPr>
              <a:t> 컨설팅</a:t>
            </a:r>
            <a:endParaRPr lang="ko-KR" altLang="en-US" dirty="0">
              <a:latin typeface="나눔스퀘어 네오 Bold" pitchFamily="2" charset="-127"/>
              <a:ea typeface="나눔스퀘어 네오 Bol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140532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1" grpId="0"/>
    </p:bldLst>
  </p:timing>
</p:sld>
</file>

<file path=ppt/theme/theme1.xml><?xml version="1.0" encoding="utf-8"?>
<a:theme xmlns:a="http://schemas.openxmlformats.org/drawingml/2006/main" name="12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>
          <a:noFill/>
        </a:ln>
        <a:effectLst>
          <a:outerShdw blurRad="381000" dist="76200" dir="2700000" algn="tl" rotWithShape="0">
            <a:prstClr val="black">
              <a:alpha val="40000"/>
            </a:prstClr>
          </a:outerShdw>
        </a:effectLst>
      </a:spPr>
      <a:bodyPr wrap="square" rtlCol="0" anchor="t">
        <a:noAutofit/>
      </a:bodyPr>
      <a:lstStyle>
        <a:defPPr latinLnBrk="0">
          <a:lnSpc>
            <a:spcPct val="200000"/>
          </a:lnSpc>
          <a:defRPr dirty="0">
            <a:solidFill>
              <a:srgbClr val="A2959E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342</TotalTime>
  <Words>314</Words>
  <Application>Microsoft Office PowerPoint</Application>
  <PresentationFormat>사용자 지정</PresentationFormat>
  <Paragraphs>175</Paragraphs>
  <Slides>19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7" baseType="lpstr">
      <vt:lpstr>굴림</vt:lpstr>
      <vt:lpstr>Arial</vt:lpstr>
      <vt:lpstr>Britannic Bold</vt:lpstr>
      <vt:lpstr>나눔스퀘어 네오 Bold</vt:lpstr>
      <vt:lpstr>맑은 고딕</vt:lpstr>
      <vt:lpstr>나눔스퀘어라운드 ExtraBold</vt:lpstr>
      <vt:lpstr>Arial Unicode MS</vt:lpstr>
      <vt:lpstr>12_Office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딘</cp:lastModifiedBy>
  <cp:revision>28</cp:revision>
  <dcterms:created xsi:type="dcterms:W3CDTF">2022-01-10T03:56:45Z</dcterms:created>
  <dcterms:modified xsi:type="dcterms:W3CDTF">2023-01-16T02:37:52Z</dcterms:modified>
</cp:coreProperties>
</file>